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409" y="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E02-222D-48F7-A08B-11F4D6B4BEEA}" type="datetimeFigureOut">
              <a:rPr lang="es-MX" smtClean="0"/>
              <a:t>26/12/2016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D3A-82DE-4C5C-91C0-4DD11AB317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63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E02-222D-48F7-A08B-11F4D6B4BEEA}" type="datetimeFigureOut">
              <a:rPr lang="es-MX" smtClean="0"/>
              <a:t>26/12/2016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D3A-82DE-4C5C-91C0-4DD11AB317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116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E02-222D-48F7-A08B-11F4D6B4BEEA}" type="datetimeFigureOut">
              <a:rPr lang="es-MX" smtClean="0"/>
              <a:t>26/12/2016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D3A-82DE-4C5C-91C0-4DD11AB317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673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E02-222D-48F7-A08B-11F4D6B4BEEA}" type="datetimeFigureOut">
              <a:rPr lang="es-MX" smtClean="0"/>
              <a:t>26/12/2016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D3A-82DE-4C5C-91C0-4DD11AB317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63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E02-222D-48F7-A08B-11F4D6B4BEEA}" type="datetimeFigureOut">
              <a:rPr lang="es-MX" smtClean="0"/>
              <a:t>26/12/2016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D3A-82DE-4C5C-91C0-4DD11AB317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352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E02-222D-48F7-A08B-11F4D6B4BEEA}" type="datetimeFigureOut">
              <a:rPr lang="es-MX" smtClean="0"/>
              <a:t>26/12/2016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D3A-82DE-4C5C-91C0-4DD11AB317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34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E02-222D-48F7-A08B-11F4D6B4BEEA}" type="datetimeFigureOut">
              <a:rPr lang="es-MX" smtClean="0"/>
              <a:t>26/12/2016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D3A-82DE-4C5C-91C0-4DD11AB317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191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E02-222D-48F7-A08B-11F4D6B4BEEA}" type="datetimeFigureOut">
              <a:rPr lang="es-MX" smtClean="0"/>
              <a:t>26/12/2016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D3A-82DE-4C5C-91C0-4DD11AB317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872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E02-222D-48F7-A08B-11F4D6B4BEEA}" type="datetimeFigureOut">
              <a:rPr lang="es-MX" smtClean="0"/>
              <a:t>26/12/2016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D3A-82DE-4C5C-91C0-4DD11AB317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754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E02-222D-48F7-A08B-11F4D6B4BEEA}" type="datetimeFigureOut">
              <a:rPr lang="es-MX" smtClean="0"/>
              <a:t>26/12/2016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D3A-82DE-4C5C-91C0-4DD11AB317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17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E02-222D-48F7-A08B-11F4D6B4BEEA}" type="datetimeFigureOut">
              <a:rPr lang="es-MX" smtClean="0"/>
              <a:t>26/12/2016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D3A-82DE-4C5C-91C0-4DD11AB317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807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3CE02-222D-48F7-A08B-11F4D6B4BEEA}" type="datetimeFigureOut">
              <a:rPr lang="es-MX" smtClean="0"/>
              <a:t>26/12/2016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FD3A-82DE-4C5C-91C0-4DD11AB317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66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Una Ley Fundamental para el Progreso de una Nación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Dr. Tonatiuh Matos </a:t>
            </a:r>
            <a:r>
              <a:rPr lang="es-MX" dirty="0" err="1" smtClean="0"/>
              <a:t>Chassin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456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708" t="15852" r="24167" b="4519"/>
          <a:stretch/>
        </p:blipFill>
        <p:spPr>
          <a:xfrm>
            <a:off x="840770" y="0"/>
            <a:ext cx="7674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4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355" t="15556" r="21771" b="8889"/>
          <a:stretch/>
        </p:blipFill>
        <p:spPr>
          <a:xfrm>
            <a:off x="213360" y="-6365"/>
            <a:ext cx="8473440" cy="694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1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Una Ley Fundamental para el Progreso de una Nación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Dr. Tonatiuh Matos </a:t>
            </a:r>
            <a:r>
              <a:rPr lang="es-MX" dirty="0" err="1" smtClean="0"/>
              <a:t>Chassin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5358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28</Words>
  <Application>Microsoft Office PowerPoint</Application>
  <PresentationFormat>Presentación en pantalla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Una Ley Fundamental para el Progreso de una Nación</vt:lpstr>
      <vt:lpstr>Presentación de PowerPoint</vt:lpstr>
      <vt:lpstr>Presentación de PowerPoint</vt:lpstr>
      <vt:lpstr>Una Ley Fundamental para el Progreso de una Nación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Ley Fundamental para el Progreso de una Nación</dc:title>
  <dc:creator>V x</dc:creator>
  <cp:lastModifiedBy>V x</cp:lastModifiedBy>
  <cp:revision>1</cp:revision>
  <dcterms:created xsi:type="dcterms:W3CDTF">2016-12-26T16:20:33Z</dcterms:created>
  <dcterms:modified xsi:type="dcterms:W3CDTF">2016-12-26T16:25:29Z</dcterms:modified>
</cp:coreProperties>
</file>