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831" r:id="rId2"/>
    <p:sldMasterId id="2147483843" r:id="rId3"/>
    <p:sldMasterId id="2147483855" r:id="rId4"/>
    <p:sldMasterId id="2147483867" r:id="rId5"/>
    <p:sldMasterId id="2147483879" r:id="rId6"/>
    <p:sldMasterId id="2147483891" r:id="rId7"/>
    <p:sldMasterId id="2147483903" r:id="rId8"/>
    <p:sldMasterId id="2147483915" r:id="rId9"/>
    <p:sldMasterId id="2147483927" r:id="rId10"/>
    <p:sldMasterId id="2147483939" r:id="rId11"/>
    <p:sldMasterId id="2147483951" r:id="rId12"/>
  </p:sldMasterIdLst>
  <p:sldIdLst>
    <p:sldId id="257" r:id="rId13"/>
    <p:sldId id="256" r:id="rId14"/>
    <p:sldId id="287" r:id="rId15"/>
    <p:sldId id="277" r:id="rId16"/>
    <p:sldId id="278" r:id="rId17"/>
    <p:sldId id="279" r:id="rId18"/>
    <p:sldId id="307" r:id="rId19"/>
    <p:sldId id="280" r:id="rId20"/>
    <p:sldId id="288" r:id="rId21"/>
    <p:sldId id="297" r:id="rId22"/>
    <p:sldId id="289" r:id="rId23"/>
    <p:sldId id="290" r:id="rId24"/>
    <p:sldId id="286" r:id="rId25"/>
    <p:sldId id="291" r:id="rId26"/>
    <p:sldId id="293" r:id="rId27"/>
    <p:sldId id="294" r:id="rId28"/>
    <p:sldId id="295" r:id="rId29"/>
    <p:sldId id="296" r:id="rId30"/>
    <p:sldId id="292" r:id="rId31"/>
    <p:sldId id="271" r:id="rId32"/>
    <p:sldId id="272" r:id="rId33"/>
    <p:sldId id="298" r:id="rId34"/>
    <p:sldId id="300" r:id="rId35"/>
    <p:sldId id="305" r:id="rId36"/>
    <p:sldId id="268" r:id="rId37"/>
    <p:sldId id="301" r:id="rId38"/>
    <p:sldId id="302" r:id="rId39"/>
    <p:sldId id="303" r:id="rId40"/>
    <p:sldId id="304" r:id="rId41"/>
    <p:sldId id="27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294" autoAdjust="0"/>
    <p:restoredTop sz="94660"/>
  </p:normalViewPr>
  <p:slideViewPr>
    <p:cSldViewPr snapToGrid="0">
      <p:cViewPr>
        <p:scale>
          <a:sx n="50" d="100"/>
          <a:sy n="50" d="100"/>
        </p:scale>
        <p:origin x="-120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auto">
          <a:xfrm>
            <a:off x="4032251" y="46038"/>
            <a:ext cx="4193116" cy="1046162"/>
          </a:xfrm>
          <a:custGeom>
            <a:avLst/>
            <a:gdLst>
              <a:gd name="T0" fmla="*/ 26 w 1981"/>
              <a:gd name="T1" fmla="*/ 107 h 659"/>
              <a:gd name="T2" fmla="*/ 42 w 1981"/>
              <a:gd name="T3" fmla="*/ 100 h 659"/>
              <a:gd name="T4" fmla="*/ 717 w 1981"/>
              <a:gd name="T5" fmla="*/ 100 h 659"/>
              <a:gd name="T6" fmla="*/ 767 w 1981"/>
              <a:gd name="T7" fmla="*/ 64 h 659"/>
              <a:gd name="T8" fmla="*/ 801 w 1981"/>
              <a:gd name="T9" fmla="*/ 44 h 659"/>
              <a:gd name="T10" fmla="*/ 835 w 1981"/>
              <a:gd name="T11" fmla="*/ 28 h 659"/>
              <a:gd name="T12" fmla="*/ 877 w 1981"/>
              <a:gd name="T13" fmla="*/ 18 h 659"/>
              <a:gd name="T14" fmla="*/ 917 w 1981"/>
              <a:gd name="T15" fmla="*/ 9 h 659"/>
              <a:gd name="T16" fmla="*/ 960 w 1981"/>
              <a:gd name="T17" fmla="*/ 4 h 659"/>
              <a:gd name="T18" fmla="*/ 1014 w 1981"/>
              <a:gd name="T19" fmla="*/ 0 h 659"/>
              <a:gd name="T20" fmla="*/ 1076 w 1981"/>
              <a:gd name="T21" fmla="*/ 9 h 659"/>
              <a:gd name="T22" fmla="*/ 1133 w 1981"/>
              <a:gd name="T23" fmla="*/ 24 h 659"/>
              <a:gd name="T24" fmla="*/ 1174 w 1981"/>
              <a:gd name="T25" fmla="*/ 44 h 659"/>
              <a:gd name="T26" fmla="*/ 1219 w 1981"/>
              <a:gd name="T27" fmla="*/ 64 h 659"/>
              <a:gd name="T28" fmla="*/ 1247 w 1981"/>
              <a:gd name="T29" fmla="*/ 82 h 659"/>
              <a:gd name="T30" fmla="*/ 1273 w 1981"/>
              <a:gd name="T31" fmla="*/ 103 h 659"/>
              <a:gd name="T32" fmla="*/ 1919 w 1981"/>
              <a:gd name="T33" fmla="*/ 100 h 659"/>
              <a:gd name="T34" fmla="*/ 1941 w 1981"/>
              <a:gd name="T35" fmla="*/ 105 h 659"/>
              <a:gd name="T36" fmla="*/ 1956 w 1981"/>
              <a:gd name="T37" fmla="*/ 116 h 659"/>
              <a:gd name="T38" fmla="*/ 1970 w 1981"/>
              <a:gd name="T39" fmla="*/ 146 h 659"/>
              <a:gd name="T40" fmla="*/ 1978 w 1981"/>
              <a:gd name="T41" fmla="*/ 180 h 659"/>
              <a:gd name="T42" fmla="*/ 1980 w 1981"/>
              <a:gd name="T43" fmla="*/ 220 h 659"/>
              <a:gd name="T44" fmla="*/ 1980 w 1981"/>
              <a:gd name="T45" fmla="*/ 559 h 659"/>
              <a:gd name="T46" fmla="*/ 1284 w 1981"/>
              <a:gd name="T47" fmla="*/ 560 h 659"/>
              <a:gd name="T48" fmla="*/ 1112 w 1981"/>
              <a:gd name="T49" fmla="*/ 656 h 659"/>
              <a:gd name="T50" fmla="*/ 829 w 1981"/>
              <a:gd name="T51" fmla="*/ 658 h 659"/>
              <a:gd name="T52" fmla="*/ 694 w 1981"/>
              <a:gd name="T53" fmla="*/ 554 h 659"/>
              <a:gd name="T54" fmla="*/ 74 w 1981"/>
              <a:gd name="T55" fmla="*/ 559 h 659"/>
              <a:gd name="T56" fmla="*/ 0 w 1981"/>
              <a:gd name="T57" fmla="*/ 559 h 659"/>
              <a:gd name="T58" fmla="*/ 0 w 1981"/>
              <a:gd name="T59" fmla="*/ 243 h 659"/>
              <a:gd name="T60" fmla="*/ 0 w 1981"/>
              <a:gd name="T61" fmla="*/ 196 h 659"/>
              <a:gd name="T62" fmla="*/ 8 w 1981"/>
              <a:gd name="T63" fmla="*/ 151 h 659"/>
              <a:gd name="T64" fmla="*/ 15 w 1981"/>
              <a:gd name="T65" fmla="*/ 128 h 659"/>
              <a:gd name="T66" fmla="*/ 26 w 1981"/>
              <a:gd name="T67" fmla="*/ 107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5338235" y="57150"/>
            <a:ext cx="1623484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FFFFCC"/>
              </a:solidFill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4030144" y="684213"/>
            <a:ext cx="4195233" cy="485775"/>
          </a:xfrm>
          <a:custGeom>
            <a:avLst/>
            <a:gdLst>
              <a:gd name="T0" fmla="*/ 96 w 1982"/>
              <a:gd name="T1" fmla="*/ 68 h 306"/>
              <a:gd name="T2" fmla="*/ 156 w 1982"/>
              <a:gd name="T3" fmla="*/ 68 h 306"/>
              <a:gd name="T4" fmla="*/ 203 w 1982"/>
              <a:gd name="T5" fmla="*/ 101 h 306"/>
              <a:gd name="T6" fmla="*/ 279 w 1982"/>
              <a:gd name="T7" fmla="*/ 82 h 306"/>
              <a:gd name="T8" fmla="*/ 366 w 1982"/>
              <a:gd name="T9" fmla="*/ 71 h 306"/>
              <a:gd name="T10" fmla="*/ 427 w 1982"/>
              <a:gd name="T11" fmla="*/ 92 h 306"/>
              <a:gd name="T12" fmla="*/ 493 w 1982"/>
              <a:gd name="T13" fmla="*/ 82 h 306"/>
              <a:gd name="T14" fmla="*/ 599 w 1982"/>
              <a:gd name="T15" fmla="*/ 87 h 306"/>
              <a:gd name="T16" fmla="*/ 667 w 1982"/>
              <a:gd name="T17" fmla="*/ 101 h 306"/>
              <a:gd name="T18" fmla="*/ 766 w 1982"/>
              <a:gd name="T19" fmla="*/ 128 h 306"/>
              <a:gd name="T20" fmla="*/ 814 w 1982"/>
              <a:gd name="T21" fmla="*/ 158 h 306"/>
              <a:gd name="T22" fmla="*/ 850 w 1982"/>
              <a:gd name="T23" fmla="*/ 208 h 306"/>
              <a:gd name="T24" fmla="*/ 917 w 1982"/>
              <a:gd name="T25" fmla="*/ 206 h 306"/>
              <a:gd name="T26" fmla="*/ 979 w 1982"/>
              <a:gd name="T27" fmla="*/ 222 h 306"/>
              <a:gd name="T28" fmla="*/ 1033 w 1982"/>
              <a:gd name="T29" fmla="*/ 210 h 306"/>
              <a:gd name="T30" fmla="*/ 1091 w 1982"/>
              <a:gd name="T31" fmla="*/ 194 h 306"/>
              <a:gd name="T32" fmla="*/ 1156 w 1982"/>
              <a:gd name="T33" fmla="*/ 162 h 306"/>
              <a:gd name="T34" fmla="*/ 1220 w 1982"/>
              <a:gd name="T35" fmla="*/ 109 h 306"/>
              <a:gd name="T36" fmla="*/ 1291 w 1982"/>
              <a:gd name="T37" fmla="*/ 83 h 306"/>
              <a:gd name="T38" fmla="*/ 1339 w 1982"/>
              <a:gd name="T39" fmla="*/ 90 h 306"/>
              <a:gd name="T40" fmla="*/ 1398 w 1982"/>
              <a:gd name="T41" fmla="*/ 91 h 306"/>
              <a:gd name="T42" fmla="*/ 1480 w 1982"/>
              <a:gd name="T43" fmla="*/ 111 h 306"/>
              <a:gd name="T44" fmla="*/ 1527 w 1982"/>
              <a:gd name="T45" fmla="*/ 82 h 306"/>
              <a:gd name="T46" fmla="*/ 1569 w 1982"/>
              <a:gd name="T47" fmla="*/ 88 h 306"/>
              <a:gd name="T48" fmla="*/ 1642 w 1982"/>
              <a:gd name="T49" fmla="*/ 53 h 306"/>
              <a:gd name="T50" fmla="*/ 1687 w 1982"/>
              <a:gd name="T51" fmla="*/ 57 h 306"/>
              <a:gd name="T52" fmla="*/ 1739 w 1982"/>
              <a:gd name="T53" fmla="*/ 11 h 306"/>
              <a:gd name="T54" fmla="*/ 1792 w 1982"/>
              <a:gd name="T55" fmla="*/ 51 h 306"/>
              <a:gd name="T56" fmla="*/ 1847 w 1982"/>
              <a:gd name="T57" fmla="*/ 0 h 306"/>
              <a:gd name="T58" fmla="*/ 1896 w 1982"/>
              <a:gd name="T59" fmla="*/ 61 h 306"/>
              <a:gd name="T60" fmla="*/ 1946 w 1982"/>
              <a:gd name="T61" fmla="*/ 26 h 306"/>
              <a:gd name="T62" fmla="*/ 1981 w 1982"/>
              <a:gd name="T63" fmla="*/ 46 h 306"/>
              <a:gd name="T64" fmla="*/ 1304 w 1982"/>
              <a:gd name="T65" fmla="*/ 230 h 306"/>
              <a:gd name="T66" fmla="*/ 893 w 1982"/>
              <a:gd name="T67" fmla="*/ 305 h 306"/>
              <a:gd name="T68" fmla="*/ 699 w 1982"/>
              <a:gd name="T69" fmla="*/ 157 h 306"/>
              <a:gd name="T70" fmla="*/ 0 w 1982"/>
              <a:gd name="T71" fmla="*/ 31 h 306"/>
              <a:gd name="T72" fmla="*/ 29 w 1982"/>
              <a:gd name="T73" fmla="*/ 53 h 306"/>
              <a:gd name="T74" fmla="*/ 68 w 1982"/>
              <a:gd name="T75" fmla="*/ 6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030144" y="771525"/>
            <a:ext cx="4195233" cy="490538"/>
          </a:xfrm>
          <a:custGeom>
            <a:avLst/>
            <a:gdLst>
              <a:gd name="T0" fmla="*/ 42 w 1982"/>
              <a:gd name="T1" fmla="*/ 200 h 309"/>
              <a:gd name="T2" fmla="*/ 714 w 1982"/>
              <a:gd name="T3" fmla="*/ 201 h 309"/>
              <a:gd name="T4" fmla="*/ 772 w 1982"/>
              <a:gd name="T5" fmla="*/ 249 h 309"/>
              <a:gd name="T6" fmla="*/ 844 w 1982"/>
              <a:gd name="T7" fmla="*/ 281 h 309"/>
              <a:gd name="T8" fmla="*/ 932 w 1982"/>
              <a:gd name="T9" fmla="*/ 301 h 309"/>
              <a:gd name="T10" fmla="*/ 1065 w 1982"/>
              <a:gd name="T11" fmla="*/ 301 h 309"/>
              <a:gd name="T12" fmla="*/ 1221 w 1982"/>
              <a:gd name="T13" fmla="*/ 253 h 309"/>
              <a:gd name="T14" fmla="*/ 1287 w 1982"/>
              <a:gd name="T15" fmla="*/ 200 h 309"/>
              <a:gd name="T16" fmla="*/ 1942 w 1982"/>
              <a:gd name="T17" fmla="*/ 199 h 309"/>
              <a:gd name="T18" fmla="*/ 1971 w 1982"/>
              <a:gd name="T19" fmla="*/ 184 h 309"/>
              <a:gd name="T20" fmla="*/ 1981 w 1982"/>
              <a:gd name="T21" fmla="*/ 155 h 309"/>
              <a:gd name="T22" fmla="*/ 1964 w 1982"/>
              <a:gd name="T23" fmla="*/ 0 h 309"/>
              <a:gd name="T24" fmla="*/ 1946 w 1982"/>
              <a:gd name="T25" fmla="*/ 29 h 309"/>
              <a:gd name="T26" fmla="*/ 1931 w 1982"/>
              <a:gd name="T27" fmla="*/ 53 h 309"/>
              <a:gd name="T28" fmla="*/ 1897 w 1982"/>
              <a:gd name="T29" fmla="*/ 38 h 309"/>
              <a:gd name="T30" fmla="*/ 1856 w 1982"/>
              <a:gd name="T31" fmla="*/ 23 h 309"/>
              <a:gd name="T32" fmla="*/ 1805 w 1982"/>
              <a:gd name="T33" fmla="*/ 53 h 309"/>
              <a:gd name="T34" fmla="*/ 1771 w 1982"/>
              <a:gd name="T35" fmla="*/ 38 h 309"/>
              <a:gd name="T36" fmla="*/ 1727 w 1982"/>
              <a:gd name="T37" fmla="*/ 31 h 309"/>
              <a:gd name="T38" fmla="*/ 1705 w 1982"/>
              <a:gd name="T39" fmla="*/ 61 h 309"/>
              <a:gd name="T40" fmla="*/ 1660 w 1982"/>
              <a:gd name="T41" fmla="*/ 53 h 309"/>
              <a:gd name="T42" fmla="*/ 1597 w 1982"/>
              <a:gd name="T43" fmla="*/ 61 h 309"/>
              <a:gd name="T44" fmla="*/ 1538 w 1982"/>
              <a:gd name="T45" fmla="*/ 53 h 309"/>
              <a:gd name="T46" fmla="*/ 1479 w 1982"/>
              <a:gd name="T47" fmla="*/ 76 h 309"/>
              <a:gd name="T48" fmla="*/ 1429 w 1982"/>
              <a:gd name="T49" fmla="*/ 55 h 309"/>
              <a:gd name="T50" fmla="*/ 1344 w 1982"/>
              <a:gd name="T51" fmla="*/ 72 h 309"/>
              <a:gd name="T52" fmla="*/ 1281 w 1982"/>
              <a:gd name="T53" fmla="*/ 69 h 309"/>
              <a:gd name="T54" fmla="*/ 1242 w 1982"/>
              <a:gd name="T55" fmla="*/ 130 h 309"/>
              <a:gd name="T56" fmla="*/ 1214 w 1982"/>
              <a:gd name="T57" fmla="*/ 178 h 309"/>
              <a:gd name="T58" fmla="*/ 1156 w 1982"/>
              <a:gd name="T59" fmla="*/ 196 h 309"/>
              <a:gd name="T60" fmla="*/ 1106 w 1982"/>
              <a:gd name="T61" fmla="*/ 213 h 309"/>
              <a:gd name="T62" fmla="*/ 1005 w 1982"/>
              <a:gd name="T63" fmla="*/ 221 h 309"/>
              <a:gd name="T64" fmla="*/ 883 w 1982"/>
              <a:gd name="T65" fmla="*/ 233 h 309"/>
              <a:gd name="T66" fmla="*/ 792 w 1982"/>
              <a:gd name="T67" fmla="*/ 186 h 309"/>
              <a:gd name="T68" fmla="*/ 721 w 1982"/>
              <a:gd name="T69" fmla="*/ 91 h 309"/>
              <a:gd name="T70" fmla="*/ 634 w 1982"/>
              <a:gd name="T71" fmla="*/ 76 h 309"/>
              <a:gd name="T72" fmla="*/ 526 w 1982"/>
              <a:gd name="T73" fmla="*/ 53 h 309"/>
              <a:gd name="T74" fmla="*/ 415 w 1982"/>
              <a:gd name="T75" fmla="*/ 38 h 309"/>
              <a:gd name="T76" fmla="*/ 339 w 1982"/>
              <a:gd name="T77" fmla="*/ 57 h 309"/>
              <a:gd name="T78" fmla="*/ 295 w 1982"/>
              <a:gd name="T79" fmla="*/ 51 h 309"/>
              <a:gd name="T80" fmla="*/ 231 w 1982"/>
              <a:gd name="T81" fmla="*/ 59 h 309"/>
              <a:gd name="T82" fmla="*/ 162 w 1982"/>
              <a:gd name="T83" fmla="*/ 57 h 309"/>
              <a:gd name="T84" fmla="*/ 90 w 1982"/>
              <a:gd name="T85" fmla="*/ 70 h 309"/>
              <a:gd name="T86" fmla="*/ 18 w 1982"/>
              <a:gd name="T87" fmla="*/ 61 h 309"/>
              <a:gd name="T88" fmla="*/ 2 w 1982"/>
              <a:gd name="T89" fmla="*/ 120 h 309"/>
              <a:gd name="T90" fmla="*/ 14 w 1982"/>
              <a:gd name="T91" fmla="*/ 19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4059767" y="850900"/>
            <a:ext cx="4114800" cy="365125"/>
          </a:xfrm>
          <a:custGeom>
            <a:avLst/>
            <a:gdLst>
              <a:gd name="T0" fmla="*/ 477 w 1944"/>
              <a:gd name="T1" fmla="*/ 72 h 230"/>
              <a:gd name="T2" fmla="*/ 348 w 1944"/>
              <a:gd name="T3" fmla="*/ 81 h 230"/>
              <a:gd name="T4" fmla="*/ 154 w 1944"/>
              <a:gd name="T5" fmla="*/ 81 h 230"/>
              <a:gd name="T6" fmla="*/ 64 w 1944"/>
              <a:gd name="T7" fmla="*/ 79 h 230"/>
              <a:gd name="T8" fmla="*/ 12 w 1944"/>
              <a:gd name="T9" fmla="*/ 58 h 230"/>
              <a:gd name="T10" fmla="*/ 0 w 1944"/>
              <a:gd name="T11" fmla="*/ 74 h 230"/>
              <a:gd name="T12" fmla="*/ 73 w 1944"/>
              <a:gd name="T13" fmla="*/ 103 h 230"/>
              <a:gd name="T14" fmla="*/ 163 w 1944"/>
              <a:gd name="T15" fmla="*/ 101 h 230"/>
              <a:gd name="T16" fmla="*/ 212 w 1944"/>
              <a:gd name="T17" fmla="*/ 105 h 230"/>
              <a:gd name="T18" fmla="*/ 324 w 1944"/>
              <a:gd name="T19" fmla="*/ 109 h 230"/>
              <a:gd name="T20" fmla="*/ 541 w 1944"/>
              <a:gd name="T21" fmla="*/ 101 h 230"/>
              <a:gd name="T22" fmla="*/ 698 w 1944"/>
              <a:gd name="T23" fmla="*/ 103 h 230"/>
              <a:gd name="T24" fmla="*/ 769 w 1944"/>
              <a:gd name="T25" fmla="*/ 168 h 230"/>
              <a:gd name="T26" fmla="*/ 885 w 1944"/>
              <a:gd name="T27" fmla="*/ 218 h 230"/>
              <a:gd name="T28" fmla="*/ 1018 w 1944"/>
              <a:gd name="T29" fmla="*/ 229 h 230"/>
              <a:gd name="T30" fmla="*/ 1154 w 1944"/>
              <a:gd name="T31" fmla="*/ 194 h 230"/>
              <a:gd name="T32" fmla="*/ 1246 w 1944"/>
              <a:gd name="T33" fmla="*/ 131 h 230"/>
              <a:gd name="T34" fmla="*/ 1311 w 1944"/>
              <a:gd name="T35" fmla="*/ 107 h 230"/>
              <a:gd name="T36" fmla="*/ 1485 w 1944"/>
              <a:gd name="T37" fmla="*/ 109 h 230"/>
              <a:gd name="T38" fmla="*/ 1618 w 1944"/>
              <a:gd name="T39" fmla="*/ 107 h 230"/>
              <a:gd name="T40" fmla="*/ 1773 w 1944"/>
              <a:gd name="T41" fmla="*/ 107 h 230"/>
              <a:gd name="T42" fmla="*/ 1919 w 1944"/>
              <a:gd name="T43" fmla="*/ 111 h 230"/>
              <a:gd name="T44" fmla="*/ 1943 w 1944"/>
              <a:gd name="T45" fmla="*/ 54 h 230"/>
              <a:gd name="T46" fmla="*/ 1919 w 1944"/>
              <a:gd name="T47" fmla="*/ 60 h 230"/>
              <a:gd name="T48" fmla="*/ 1857 w 1944"/>
              <a:gd name="T49" fmla="*/ 95 h 230"/>
              <a:gd name="T50" fmla="*/ 1687 w 1944"/>
              <a:gd name="T51" fmla="*/ 91 h 230"/>
              <a:gd name="T52" fmla="*/ 1491 w 1944"/>
              <a:gd name="T53" fmla="*/ 93 h 230"/>
              <a:gd name="T54" fmla="*/ 1349 w 1944"/>
              <a:gd name="T55" fmla="*/ 99 h 230"/>
              <a:gd name="T56" fmla="*/ 1291 w 1944"/>
              <a:gd name="T57" fmla="*/ 85 h 230"/>
              <a:gd name="T58" fmla="*/ 1283 w 1944"/>
              <a:gd name="T59" fmla="*/ 52 h 230"/>
              <a:gd name="T60" fmla="*/ 1265 w 1944"/>
              <a:gd name="T61" fmla="*/ 36 h 230"/>
              <a:gd name="T62" fmla="*/ 1205 w 1944"/>
              <a:gd name="T63" fmla="*/ 115 h 230"/>
              <a:gd name="T64" fmla="*/ 1139 w 1944"/>
              <a:gd name="T65" fmla="*/ 162 h 230"/>
              <a:gd name="T66" fmla="*/ 1063 w 1944"/>
              <a:gd name="T67" fmla="*/ 180 h 230"/>
              <a:gd name="T68" fmla="*/ 980 w 1944"/>
              <a:gd name="T69" fmla="*/ 198 h 230"/>
              <a:gd name="T70" fmla="*/ 883 w 1944"/>
              <a:gd name="T71" fmla="*/ 176 h 230"/>
              <a:gd name="T72" fmla="*/ 825 w 1944"/>
              <a:gd name="T73" fmla="*/ 149 h 230"/>
              <a:gd name="T74" fmla="*/ 771 w 1944"/>
              <a:gd name="T75" fmla="*/ 137 h 230"/>
              <a:gd name="T76" fmla="*/ 730 w 1944"/>
              <a:gd name="T77" fmla="*/ 99 h 230"/>
              <a:gd name="T78" fmla="*/ 685 w 1944"/>
              <a:gd name="T79" fmla="*/ 38 h 230"/>
              <a:gd name="T80" fmla="*/ 655 w 1944"/>
              <a:gd name="T81" fmla="*/ 68 h 230"/>
              <a:gd name="T82" fmla="*/ 537 w 1944"/>
              <a:gd name="T83" fmla="*/ 7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743710" y="358775"/>
            <a:ext cx="258233" cy="649288"/>
          </a:xfrm>
          <a:custGeom>
            <a:avLst/>
            <a:gdLst>
              <a:gd name="T0" fmla="*/ 82 w 122"/>
              <a:gd name="T1" fmla="*/ 10 h 409"/>
              <a:gd name="T2" fmla="*/ 75 w 122"/>
              <a:gd name="T3" fmla="*/ 40 h 409"/>
              <a:gd name="T4" fmla="*/ 121 w 122"/>
              <a:gd name="T5" fmla="*/ 44 h 409"/>
              <a:gd name="T6" fmla="*/ 103 w 122"/>
              <a:gd name="T7" fmla="*/ 98 h 409"/>
              <a:gd name="T8" fmla="*/ 105 w 122"/>
              <a:gd name="T9" fmla="*/ 140 h 409"/>
              <a:gd name="T10" fmla="*/ 116 w 122"/>
              <a:gd name="T11" fmla="*/ 176 h 409"/>
              <a:gd name="T12" fmla="*/ 97 w 122"/>
              <a:gd name="T13" fmla="*/ 214 h 409"/>
              <a:gd name="T14" fmla="*/ 90 w 122"/>
              <a:gd name="T15" fmla="*/ 252 h 409"/>
              <a:gd name="T16" fmla="*/ 82 w 122"/>
              <a:gd name="T17" fmla="*/ 290 h 409"/>
              <a:gd name="T18" fmla="*/ 66 w 122"/>
              <a:gd name="T19" fmla="*/ 316 h 409"/>
              <a:gd name="T20" fmla="*/ 51 w 122"/>
              <a:gd name="T21" fmla="*/ 342 h 409"/>
              <a:gd name="T22" fmla="*/ 32 w 122"/>
              <a:gd name="T23" fmla="*/ 368 h 409"/>
              <a:gd name="T24" fmla="*/ 21 w 122"/>
              <a:gd name="T25" fmla="*/ 386 h 409"/>
              <a:gd name="T26" fmla="*/ 0 w 122"/>
              <a:gd name="T27" fmla="*/ 408 h 409"/>
              <a:gd name="T28" fmla="*/ 12 w 122"/>
              <a:gd name="T29" fmla="*/ 368 h 409"/>
              <a:gd name="T30" fmla="*/ 38 w 122"/>
              <a:gd name="T31" fmla="*/ 340 h 409"/>
              <a:gd name="T32" fmla="*/ 34 w 122"/>
              <a:gd name="T33" fmla="*/ 308 h 409"/>
              <a:gd name="T34" fmla="*/ 58 w 122"/>
              <a:gd name="T35" fmla="*/ 268 h 409"/>
              <a:gd name="T36" fmla="*/ 71 w 122"/>
              <a:gd name="T37" fmla="*/ 220 h 409"/>
              <a:gd name="T38" fmla="*/ 64 w 122"/>
              <a:gd name="T39" fmla="*/ 174 h 409"/>
              <a:gd name="T40" fmla="*/ 69 w 122"/>
              <a:gd name="T41" fmla="*/ 136 h 409"/>
              <a:gd name="T42" fmla="*/ 64 w 122"/>
              <a:gd name="T43" fmla="*/ 110 h 409"/>
              <a:gd name="T44" fmla="*/ 30 w 122"/>
              <a:gd name="T45" fmla="*/ 58 h 409"/>
              <a:gd name="T46" fmla="*/ 10 w 122"/>
              <a:gd name="T47" fmla="*/ 6 h 409"/>
              <a:gd name="T48" fmla="*/ 79 w 122"/>
              <a:gd name="T49" fmla="*/ 0 h 409"/>
              <a:gd name="T50" fmla="*/ 82 w 122"/>
              <a:gd name="T51" fmla="*/ 1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4070353" y="4778"/>
            <a:ext cx="4123267" cy="642937"/>
          </a:xfrm>
          <a:custGeom>
            <a:avLst/>
            <a:gdLst>
              <a:gd name="T0" fmla="*/ 0 w 1948"/>
              <a:gd name="T1" fmla="*/ 405 h 405"/>
              <a:gd name="T2" fmla="*/ 8 w 1948"/>
              <a:gd name="T3" fmla="*/ 238 h 405"/>
              <a:gd name="T4" fmla="*/ 37 w 1948"/>
              <a:gd name="T5" fmla="*/ 199 h 405"/>
              <a:gd name="T6" fmla="*/ 88 w 1948"/>
              <a:gd name="T7" fmla="*/ 224 h 405"/>
              <a:gd name="T8" fmla="*/ 135 w 1948"/>
              <a:gd name="T9" fmla="*/ 195 h 405"/>
              <a:gd name="T10" fmla="*/ 185 w 1948"/>
              <a:gd name="T11" fmla="*/ 222 h 405"/>
              <a:gd name="T12" fmla="*/ 242 w 1948"/>
              <a:gd name="T13" fmla="*/ 222 h 405"/>
              <a:gd name="T14" fmla="*/ 330 w 1948"/>
              <a:gd name="T15" fmla="*/ 211 h 405"/>
              <a:gd name="T16" fmla="*/ 395 w 1948"/>
              <a:gd name="T17" fmla="*/ 186 h 405"/>
              <a:gd name="T18" fmla="*/ 458 w 1948"/>
              <a:gd name="T19" fmla="*/ 211 h 405"/>
              <a:gd name="T20" fmla="*/ 495 w 1948"/>
              <a:gd name="T21" fmla="*/ 219 h 405"/>
              <a:gd name="T22" fmla="*/ 573 w 1948"/>
              <a:gd name="T23" fmla="*/ 210 h 405"/>
              <a:gd name="T24" fmla="*/ 712 w 1948"/>
              <a:gd name="T25" fmla="*/ 184 h 405"/>
              <a:gd name="T26" fmla="*/ 791 w 1948"/>
              <a:gd name="T27" fmla="*/ 124 h 405"/>
              <a:gd name="T28" fmla="*/ 776 w 1948"/>
              <a:gd name="T29" fmla="*/ 181 h 405"/>
              <a:gd name="T30" fmla="*/ 842 w 1948"/>
              <a:gd name="T31" fmla="*/ 203 h 405"/>
              <a:gd name="T32" fmla="*/ 887 w 1948"/>
              <a:gd name="T33" fmla="*/ 243 h 405"/>
              <a:gd name="T34" fmla="*/ 929 w 1948"/>
              <a:gd name="T35" fmla="*/ 275 h 405"/>
              <a:gd name="T36" fmla="*/ 955 w 1948"/>
              <a:gd name="T37" fmla="*/ 275 h 405"/>
              <a:gd name="T38" fmla="*/ 921 w 1948"/>
              <a:gd name="T39" fmla="*/ 223 h 405"/>
              <a:gd name="T40" fmla="*/ 889 w 1948"/>
              <a:gd name="T41" fmla="*/ 156 h 405"/>
              <a:gd name="T42" fmla="*/ 867 w 1948"/>
              <a:gd name="T43" fmla="*/ 122 h 405"/>
              <a:gd name="T44" fmla="*/ 910 w 1948"/>
              <a:gd name="T45" fmla="*/ 90 h 405"/>
              <a:gd name="T46" fmla="*/ 849 w 1948"/>
              <a:gd name="T47" fmla="*/ 80 h 405"/>
              <a:gd name="T48" fmla="*/ 951 w 1948"/>
              <a:gd name="T49" fmla="*/ 58 h 405"/>
              <a:gd name="T50" fmla="*/ 1072 w 1948"/>
              <a:gd name="T51" fmla="*/ 78 h 405"/>
              <a:gd name="T52" fmla="*/ 1142 w 1948"/>
              <a:gd name="T53" fmla="*/ 86 h 405"/>
              <a:gd name="T54" fmla="*/ 1225 w 1948"/>
              <a:gd name="T55" fmla="*/ 164 h 405"/>
              <a:gd name="T56" fmla="*/ 1313 w 1948"/>
              <a:gd name="T57" fmla="*/ 214 h 405"/>
              <a:gd name="T58" fmla="*/ 1394 w 1948"/>
              <a:gd name="T59" fmla="*/ 217 h 405"/>
              <a:gd name="T60" fmla="*/ 1471 w 1948"/>
              <a:gd name="T61" fmla="*/ 195 h 405"/>
              <a:gd name="T62" fmla="*/ 1517 w 1948"/>
              <a:gd name="T63" fmla="*/ 214 h 405"/>
              <a:gd name="T64" fmla="*/ 1555 w 1948"/>
              <a:gd name="T65" fmla="*/ 198 h 405"/>
              <a:gd name="T66" fmla="*/ 1608 w 1948"/>
              <a:gd name="T67" fmla="*/ 224 h 405"/>
              <a:gd name="T68" fmla="*/ 1651 w 1948"/>
              <a:gd name="T69" fmla="*/ 222 h 405"/>
              <a:gd name="T70" fmla="*/ 1686 w 1948"/>
              <a:gd name="T71" fmla="*/ 199 h 405"/>
              <a:gd name="T72" fmla="*/ 1742 w 1948"/>
              <a:gd name="T73" fmla="*/ 225 h 405"/>
              <a:gd name="T74" fmla="*/ 1789 w 1948"/>
              <a:gd name="T75" fmla="*/ 214 h 405"/>
              <a:gd name="T76" fmla="*/ 1830 w 1948"/>
              <a:gd name="T77" fmla="*/ 229 h 405"/>
              <a:gd name="T78" fmla="*/ 1898 w 1948"/>
              <a:gd name="T79" fmla="*/ 211 h 405"/>
              <a:gd name="T80" fmla="*/ 1936 w 1948"/>
              <a:gd name="T81" fmla="*/ 254 h 405"/>
              <a:gd name="T82" fmla="*/ 1948 w 1948"/>
              <a:gd name="T83" fmla="*/ 238 h 405"/>
              <a:gd name="T84" fmla="*/ 1940 w 1948"/>
              <a:gd name="T85" fmla="*/ 170 h 405"/>
              <a:gd name="T86" fmla="*/ 1881 w 1948"/>
              <a:gd name="T87" fmla="*/ 140 h 405"/>
              <a:gd name="T88" fmla="*/ 1807 w 1948"/>
              <a:gd name="T89" fmla="*/ 152 h 405"/>
              <a:gd name="T90" fmla="*/ 1742 w 1948"/>
              <a:gd name="T91" fmla="*/ 140 h 405"/>
              <a:gd name="T92" fmla="*/ 1648 w 1948"/>
              <a:gd name="T93" fmla="*/ 142 h 405"/>
              <a:gd name="T94" fmla="*/ 1580 w 1948"/>
              <a:gd name="T95" fmla="*/ 140 h 405"/>
              <a:gd name="T96" fmla="*/ 1514 w 1948"/>
              <a:gd name="T97" fmla="*/ 145 h 405"/>
              <a:gd name="T98" fmla="*/ 1442 w 1948"/>
              <a:gd name="T99" fmla="*/ 145 h 405"/>
              <a:gd name="T100" fmla="*/ 1365 w 1948"/>
              <a:gd name="T101" fmla="*/ 146 h 405"/>
              <a:gd name="T102" fmla="*/ 1310 w 1948"/>
              <a:gd name="T103" fmla="*/ 145 h 405"/>
              <a:gd name="T104" fmla="*/ 1244 w 1948"/>
              <a:gd name="T105" fmla="*/ 102 h 405"/>
              <a:gd name="T106" fmla="*/ 1153 w 1948"/>
              <a:gd name="T107" fmla="*/ 39 h 405"/>
              <a:gd name="T108" fmla="*/ 1008 w 1948"/>
              <a:gd name="T109" fmla="*/ 0 h 405"/>
              <a:gd name="T110" fmla="*/ 821 w 1948"/>
              <a:gd name="T111" fmla="*/ 31 h 405"/>
              <a:gd name="T112" fmla="*/ 676 w 1948"/>
              <a:gd name="T113" fmla="*/ 130 h 405"/>
              <a:gd name="T114" fmla="*/ 558 w 1948"/>
              <a:gd name="T115" fmla="*/ 152 h 405"/>
              <a:gd name="T116" fmla="*/ 395 w 1948"/>
              <a:gd name="T117" fmla="*/ 147 h 405"/>
              <a:gd name="T118" fmla="*/ 234 w 1948"/>
              <a:gd name="T119" fmla="*/ 147 h 405"/>
              <a:gd name="T120" fmla="*/ 51 w 1948"/>
              <a:gd name="T121" fmla="*/ 142 h 405"/>
              <a:gd name="T122" fmla="*/ 4 w 1948"/>
              <a:gd name="T123" fmla="*/ 172 h 405"/>
              <a:gd name="T124" fmla="*/ 0 w 1948"/>
              <a:gd name="T125" fmla="*/ 271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5308603" y="334978"/>
            <a:ext cx="190500" cy="638175"/>
          </a:xfrm>
          <a:custGeom>
            <a:avLst/>
            <a:gdLst>
              <a:gd name="T0" fmla="*/ 21 w 90"/>
              <a:gd name="T1" fmla="*/ 10 h 402"/>
              <a:gd name="T2" fmla="*/ 28 w 90"/>
              <a:gd name="T3" fmla="*/ 40 h 402"/>
              <a:gd name="T4" fmla="*/ 21 w 90"/>
              <a:gd name="T5" fmla="*/ 54 h 402"/>
              <a:gd name="T6" fmla="*/ 10 w 90"/>
              <a:gd name="T7" fmla="*/ 99 h 402"/>
              <a:gd name="T8" fmla="*/ 2 w 90"/>
              <a:gd name="T9" fmla="*/ 138 h 402"/>
              <a:gd name="T10" fmla="*/ 0 w 90"/>
              <a:gd name="T11" fmla="*/ 173 h 402"/>
              <a:gd name="T12" fmla="*/ 8 w 90"/>
              <a:gd name="T13" fmla="*/ 215 h 402"/>
              <a:gd name="T14" fmla="*/ 13 w 90"/>
              <a:gd name="T15" fmla="*/ 256 h 402"/>
              <a:gd name="T16" fmla="*/ 21 w 90"/>
              <a:gd name="T17" fmla="*/ 295 h 402"/>
              <a:gd name="T18" fmla="*/ 43 w 90"/>
              <a:gd name="T19" fmla="*/ 319 h 402"/>
              <a:gd name="T20" fmla="*/ 52 w 90"/>
              <a:gd name="T21" fmla="*/ 348 h 402"/>
              <a:gd name="T22" fmla="*/ 71 w 90"/>
              <a:gd name="T23" fmla="*/ 374 h 402"/>
              <a:gd name="T24" fmla="*/ 89 w 90"/>
              <a:gd name="T25" fmla="*/ 401 h 402"/>
              <a:gd name="T26" fmla="*/ 82 w 90"/>
              <a:gd name="T27" fmla="*/ 376 h 402"/>
              <a:gd name="T28" fmla="*/ 65 w 90"/>
              <a:gd name="T29" fmla="*/ 346 h 402"/>
              <a:gd name="T30" fmla="*/ 69 w 90"/>
              <a:gd name="T31" fmla="*/ 313 h 402"/>
              <a:gd name="T32" fmla="*/ 45 w 90"/>
              <a:gd name="T33" fmla="*/ 272 h 402"/>
              <a:gd name="T34" fmla="*/ 23 w 90"/>
              <a:gd name="T35" fmla="*/ 223 h 402"/>
              <a:gd name="T36" fmla="*/ 19 w 90"/>
              <a:gd name="T37" fmla="*/ 150 h 402"/>
              <a:gd name="T38" fmla="*/ 28 w 90"/>
              <a:gd name="T39" fmla="*/ 103 h 402"/>
              <a:gd name="T40" fmla="*/ 41 w 90"/>
              <a:gd name="T41" fmla="*/ 54 h 402"/>
              <a:gd name="T42" fmla="*/ 43 w 90"/>
              <a:gd name="T43" fmla="*/ 20 h 402"/>
              <a:gd name="T44" fmla="*/ 23 w 90"/>
              <a:gd name="T45" fmla="*/ 0 h 402"/>
              <a:gd name="T46" fmla="*/ 21 w 90"/>
              <a:gd name="T47" fmla="*/ 1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179927" y="209550"/>
            <a:ext cx="3744383" cy="844550"/>
            <a:chOff x="85" y="132"/>
            <a:chExt cx="1769" cy="532"/>
          </a:xfrm>
        </p:grpSpPr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>
                <a:gd name="T0" fmla="*/ 23 w 1761"/>
                <a:gd name="T1" fmla="*/ 6 h 427"/>
                <a:gd name="T2" fmla="*/ 37 w 1761"/>
                <a:gd name="T3" fmla="*/ 0 h 427"/>
                <a:gd name="T4" fmla="*/ 1706 w 1761"/>
                <a:gd name="T5" fmla="*/ 0 h 427"/>
                <a:gd name="T6" fmla="*/ 1725 w 1761"/>
                <a:gd name="T7" fmla="*/ 4 h 427"/>
                <a:gd name="T8" fmla="*/ 1739 w 1761"/>
                <a:gd name="T9" fmla="*/ 15 h 427"/>
                <a:gd name="T10" fmla="*/ 1751 w 1761"/>
                <a:gd name="T11" fmla="*/ 42 h 427"/>
                <a:gd name="T12" fmla="*/ 1758 w 1761"/>
                <a:gd name="T13" fmla="*/ 74 h 427"/>
                <a:gd name="T14" fmla="*/ 1760 w 1761"/>
                <a:gd name="T15" fmla="*/ 110 h 427"/>
                <a:gd name="T16" fmla="*/ 1760 w 1761"/>
                <a:gd name="T17" fmla="*/ 426 h 427"/>
                <a:gd name="T18" fmla="*/ 66 w 1761"/>
                <a:gd name="T19" fmla="*/ 426 h 427"/>
                <a:gd name="T20" fmla="*/ 0 w 1761"/>
                <a:gd name="T21" fmla="*/ 426 h 427"/>
                <a:gd name="T22" fmla="*/ 0 w 1761"/>
                <a:gd name="T23" fmla="*/ 132 h 427"/>
                <a:gd name="T24" fmla="*/ 0 w 1761"/>
                <a:gd name="T25" fmla="*/ 89 h 427"/>
                <a:gd name="T26" fmla="*/ 7 w 1761"/>
                <a:gd name="T27" fmla="*/ 47 h 427"/>
                <a:gd name="T28" fmla="*/ 13 w 1761"/>
                <a:gd name="T29" fmla="*/ 25 h 427"/>
                <a:gd name="T30" fmla="*/ 23 w 1761"/>
                <a:gd name="T31" fmla="*/ 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>
                <a:gd name="T0" fmla="*/ 85 w 1761"/>
                <a:gd name="T1" fmla="*/ 63 h 185"/>
                <a:gd name="T2" fmla="*/ 138 w 1761"/>
                <a:gd name="T3" fmla="*/ 63 h 185"/>
                <a:gd name="T4" fmla="*/ 180 w 1761"/>
                <a:gd name="T5" fmla="*/ 95 h 185"/>
                <a:gd name="T6" fmla="*/ 248 w 1761"/>
                <a:gd name="T7" fmla="*/ 76 h 185"/>
                <a:gd name="T8" fmla="*/ 325 w 1761"/>
                <a:gd name="T9" fmla="*/ 67 h 185"/>
                <a:gd name="T10" fmla="*/ 379 w 1761"/>
                <a:gd name="T11" fmla="*/ 86 h 185"/>
                <a:gd name="T12" fmla="*/ 438 w 1761"/>
                <a:gd name="T13" fmla="*/ 76 h 185"/>
                <a:gd name="T14" fmla="*/ 532 w 1761"/>
                <a:gd name="T15" fmla="*/ 82 h 185"/>
                <a:gd name="T16" fmla="*/ 592 w 1761"/>
                <a:gd name="T17" fmla="*/ 95 h 185"/>
                <a:gd name="T18" fmla="*/ 663 w 1761"/>
                <a:gd name="T19" fmla="*/ 57 h 185"/>
                <a:gd name="T20" fmla="*/ 716 w 1761"/>
                <a:gd name="T21" fmla="*/ 90 h 185"/>
                <a:gd name="T22" fmla="*/ 787 w 1761"/>
                <a:gd name="T23" fmla="*/ 85 h 185"/>
                <a:gd name="T24" fmla="*/ 824 w 1761"/>
                <a:gd name="T25" fmla="*/ 90 h 185"/>
                <a:gd name="T26" fmla="*/ 857 w 1761"/>
                <a:gd name="T27" fmla="*/ 57 h 185"/>
                <a:gd name="T28" fmla="*/ 899 w 1761"/>
                <a:gd name="T29" fmla="*/ 34 h 185"/>
                <a:gd name="T30" fmla="*/ 949 w 1761"/>
                <a:gd name="T31" fmla="*/ 31 h 185"/>
                <a:gd name="T32" fmla="*/ 991 w 1761"/>
                <a:gd name="T33" fmla="*/ 22 h 185"/>
                <a:gd name="T34" fmla="*/ 1030 w 1761"/>
                <a:gd name="T35" fmla="*/ 48 h 185"/>
                <a:gd name="T36" fmla="*/ 1071 w 1761"/>
                <a:gd name="T37" fmla="*/ 67 h 185"/>
                <a:gd name="T38" fmla="*/ 1138 w 1761"/>
                <a:gd name="T39" fmla="*/ 53 h 185"/>
                <a:gd name="T40" fmla="*/ 1168 w 1761"/>
                <a:gd name="T41" fmla="*/ 89 h 185"/>
                <a:gd name="T42" fmla="*/ 1215 w 1761"/>
                <a:gd name="T43" fmla="*/ 95 h 185"/>
                <a:gd name="T44" fmla="*/ 1293 w 1761"/>
                <a:gd name="T45" fmla="*/ 95 h 185"/>
                <a:gd name="T46" fmla="*/ 1340 w 1761"/>
                <a:gd name="T47" fmla="*/ 79 h 185"/>
                <a:gd name="T48" fmla="*/ 1376 w 1761"/>
                <a:gd name="T49" fmla="*/ 86 h 185"/>
                <a:gd name="T50" fmla="*/ 1418 w 1761"/>
                <a:gd name="T51" fmla="*/ 57 h 185"/>
                <a:gd name="T52" fmla="*/ 1478 w 1761"/>
                <a:gd name="T53" fmla="*/ 53 h 185"/>
                <a:gd name="T54" fmla="*/ 1528 w 1761"/>
                <a:gd name="T55" fmla="*/ 22 h 185"/>
                <a:gd name="T56" fmla="*/ 1567 w 1761"/>
                <a:gd name="T57" fmla="*/ 15 h 185"/>
                <a:gd name="T58" fmla="*/ 1617 w 1761"/>
                <a:gd name="T59" fmla="*/ 27 h 185"/>
                <a:gd name="T60" fmla="*/ 1661 w 1761"/>
                <a:gd name="T61" fmla="*/ 1 h 185"/>
                <a:gd name="T62" fmla="*/ 1703 w 1761"/>
                <a:gd name="T63" fmla="*/ 48 h 185"/>
                <a:gd name="T64" fmla="*/ 1750 w 1761"/>
                <a:gd name="T65" fmla="*/ 24 h 185"/>
                <a:gd name="T66" fmla="*/ 1760 w 1761"/>
                <a:gd name="T67" fmla="*/ 184 h 185"/>
                <a:gd name="T68" fmla="*/ 727 w 1761"/>
                <a:gd name="T69" fmla="*/ 149 h 185"/>
                <a:gd name="T70" fmla="*/ 0 w 1761"/>
                <a:gd name="T71" fmla="*/ 29 h 185"/>
                <a:gd name="T72" fmla="*/ 26 w 1761"/>
                <a:gd name="T73" fmla="*/ 50 h 185"/>
                <a:gd name="T74" fmla="*/ 61 w 1761"/>
                <a:gd name="T75" fmla="*/ 5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>
                <a:gd name="T0" fmla="*/ 37 w 1761"/>
                <a:gd name="T1" fmla="*/ 185 h 188"/>
                <a:gd name="T2" fmla="*/ 1706 w 1761"/>
                <a:gd name="T3" fmla="*/ 187 h 188"/>
                <a:gd name="T4" fmla="*/ 1739 w 1761"/>
                <a:gd name="T5" fmla="*/ 181 h 188"/>
                <a:gd name="T6" fmla="*/ 1758 w 1761"/>
                <a:gd name="T7" fmla="*/ 158 h 188"/>
                <a:gd name="T8" fmla="*/ 1760 w 1761"/>
                <a:gd name="T9" fmla="*/ 22 h 188"/>
                <a:gd name="T10" fmla="*/ 1736 w 1761"/>
                <a:gd name="T11" fmla="*/ 6 h 188"/>
                <a:gd name="T12" fmla="*/ 1723 w 1761"/>
                <a:gd name="T13" fmla="*/ 51 h 188"/>
                <a:gd name="T14" fmla="*/ 1706 w 1761"/>
                <a:gd name="T15" fmla="*/ 47 h 188"/>
                <a:gd name="T16" fmla="*/ 1671 w 1761"/>
                <a:gd name="T17" fmla="*/ 25 h 188"/>
                <a:gd name="T18" fmla="*/ 1625 w 1761"/>
                <a:gd name="T19" fmla="*/ 32 h 188"/>
                <a:gd name="T20" fmla="*/ 1588 w 1761"/>
                <a:gd name="T21" fmla="*/ 37 h 188"/>
                <a:gd name="T22" fmla="*/ 1554 w 1761"/>
                <a:gd name="T23" fmla="*/ 25 h 188"/>
                <a:gd name="T24" fmla="*/ 1520 w 1761"/>
                <a:gd name="T25" fmla="*/ 40 h 188"/>
                <a:gd name="T26" fmla="*/ 1498 w 1761"/>
                <a:gd name="T27" fmla="*/ 49 h 188"/>
                <a:gd name="T28" fmla="*/ 1445 w 1761"/>
                <a:gd name="T29" fmla="*/ 43 h 188"/>
                <a:gd name="T30" fmla="*/ 1396 w 1761"/>
                <a:gd name="T31" fmla="*/ 36 h 188"/>
                <a:gd name="T32" fmla="*/ 1337 w 1761"/>
                <a:gd name="T33" fmla="*/ 82 h 188"/>
                <a:gd name="T34" fmla="*/ 1293 w 1761"/>
                <a:gd name="T35" fmla="*/ 58 h 188"/>
                <a:gd name="T36" fmla="*/ 1240 w 1761"/>
                <a:gd name="T37" fmla="*/ 56 h 188"/>
                <a:gd name="T38" fmla="*/ 1153 w 1761"/>
                <a:gd name="T39" fmla="*/ 55 h 188"/>
                <a:gd name="T40" fmla="*/ 1112 w 1761"/>
                <a:gd name="T41" fmla="*/ 49 h 188"/>
                <a:gd name="T42" fmla="*/ 1079 w 1761"/>
                <a:gd name="T43" fmla="*/ 36 h 188"/>
                <a:gd name="T44" fmla="*/ 1006 w 1761"/>
                <a:gd name="T45" fmla="*/ 65 h 188"/>
                <a:gd name="T46" fmla="*/ 943 w 1761"/>
                <a:gd name="T47" fmla="*/ 50 h 188"/>
                <a:gd name="T48" fmla="*/ 866 w 1761"/>
                <a:gd name="T49" fmla="*/ 58 h 188"/>
                <a:gd name="T50" fmla="*/ 804 w 1761"/>
                <a:gd name="T51" fmla="*/ 58 h 188"/>
                <a:gd name="T52" fmla="*/ 730 w 1761"/>
                <a:gd name="T53" fmla="*/ 78 h 188"/>
                <a:gd name="T54" fmla="*/ 652 w 1761"/>
                <a:gd name="T55" fmla="*/ 68 h 188"/>
                <a:gd name="T56" fmla="*/ 563 w 1761"/>
                <a:gd name="T57" fmla="*/ 70 h 188"/>
                <a:gd name="T58" fmla="*/ 468 w 1761"/>
                <a:gd name="T59" fmla="*/ 49 h 188"/>
                <a:gd name="T60" fmla="*/ 369 w 1761"/>
                <a:gd name="T61" fmla="*/ 35 h 188"/>
                <a:gd name="T62" fmla="*/ 301 w 1761"/>
                <a:gd name="T63" fmla="*/ 53 h 188"/>
                <a:gd name="T64" fmla="*/ 262 w 1761"/>
                <a:gd name="T65" fmla="*/ 47 h 188"/>
                <a:gd name="T66" fmla="*/ 205 w 1761"/>
                <a:gd name="T67" fmla="*/ 55 h 188"/>
                <a:gd name="T68" fmla="*/ 143 w 1761"/>
                <a:gd name="T69" fmla="*/ 53 h 188"/>
                <a:gd name="T70" fmla="*/ 80 w 1761"/>
                <a:gd name="T71" fmla="*/ 65 h 188"/>
                <a:gd name="T72" fmla="*/ 16 w 1761"/>
                <a:gd name="T73" fmla="*/ 56 h 188"/>
                <a:gd name="T74" fmla="*/ 2 w 1761"/>
                <a:gd name="T75" fmla="*/ 111 h 188"/>
                <a:gd name="T76" fmla="*/ 13 w 1761"/>
                <a:gd name="T77" fmla="*/ 17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>
                <a:gd name="T0" fmla="*/ 0 w 1733"/>
                <a:gd name="T1" fmla="*/ 185 h 245"/>
                <a:gd name="T2" fmla="*/ 4 w 1733"/>
                <a:gd name="T3" fmla="*/ 196 h 245"/>
                <a:gd name="T4" fmla="*/ 7 w 1733"/>
                <a:gd name="T5" fmla="*/ 88 h 245"/>
                <a:gd name="T6" fmla="*/ 22 w 1733"/>
                <a:gd name="T7" fmla="*/ 44 h 245"/>
                <a:gd name="T8" fmla="*/ 82 w 1733"/>
                <a:gd name="T9" fmla="*/ 39 h 245"/>
                <a:gd name="T10" fmla="*/ 198 w 1733"/>
                <a:gd name="T11" fmla="*/ 45 h 245"/>
                <a:gd name="T12" fmla="*/ 308 w 1733"/>
                <a:gd name="T13" fmla="*/ 42 h 245"/>
                <a:gd name="T14" fmla="*/ 437 w 1733"/>
                <a:gd name="T15" fmla="*/ 45 h 245"/>
                <a:gd name="T16" fmla="*/ 525 w 1733"/>
                <a:gd name="T17" fmla="*/ 39 h 245"/>
                <a:gd name="T18" fmla="*/ 598 w 1733"/>
                <a:gd name="T19" fmla="*/ 39 h 245"/>
                <a:gd name="T20" fmla="*/ 708 w 1733"/>
                <a:gd name="T21" fmla="*/ 51 h 245"/>
                <a:gd name="T22" fmla="*/ 788 w 1733"/>
                <a:gd name="T23" fmla="*/ 53 h 245"/>
                <a:gd name="T24" fmla="*/ 878 w 1733"/>
                <a:gd name="T25" fmla="*/ 45 h 245"/>
                <a:gd name="T26" fmla="*/ 986 w 1733"/>
                <a:gd name="T27" fmla="*/ 61 h 245"/>
                <a:gd name="T28" fmla="*/ 1071 w 1733"/>
                <a:gd name="T29" fmla="*/ 57 h 245"/>
                <a:gd name="T30" fmla="*/ 1150 w 1733"/>
                <a:gd name="T31" fmla="*/ 49 h 245"/>
                <a:gd name="T32" fmla="*/ 1241 w 1733"/>
                <a:gd name="T33" fmla="*/ 54 h 245"/>
                <a:gd name="T34" fmla="*/ 1319 w 1733"/>
                <a:gd name="T35" fmla="*/ 49 h 245"/>
                <a:gd name="T36" fmla="*/ 1395 w 1733"/>
                <a:gd name="T37" fmla="*/ 44 h 245"/>
                <a:gd name="T38" fmla="*/ 1449 w 1733"/>
                <a:gd name="T39" fmla="*/ 48 h 245"/>
                <a:gd name="T40" fmla="*/ 1557 w 1733"/>
                <a:gd name="T41" fmla="*/ 39 h 245"/>
                <a:gd name="T42" fmla="*/ 1665 w 1733"/>
                <a:gd name="T43" fmla="*/ 51 h 245"/>
                <a:gd name="T44" fmla="*/ 1703 w 1733"/>
                <a:gd name="T45" fmla="*/ 71 h 245"/>
                <a:gd name="T46" fmla="*/ 1721 w 1733"/>
                <a:gd name="T47" fmla="*/ 104 h 245"/>
                <a:gd name="T48" fmla="*/ 1732 w 1733"/>
                <a:gd name="T49" fmla="*/ 189 h 245"/>
                <a:gd name="T50" fmla="*/ 1732 w 1733"/>
                <a:gd name="T51" fmla="*/ 63 h 245"/>
                <a:gd name="T52" fmla="*/ 1725 w 1733"/>
                <a:gd name="T53" fmla="*/ 25 h 245"/>
                <a:gd name="T54" fmla="*/ 1606 w 1733"/>
                <a:gd name="T55" fmla="*/ 9 h 245"/>
                <a:gd name="T56" fmla="*/ 1510 w 1733"/>
                <a:gd name="T57" fmla="*/ 2 h 245"/>
                <a:gd name="T58" fmla="*/ 1443 w 1733"/>
                <a:gd name="T59" fmla="*/ 5 h 245"/>
                <a:gd name="T60" fmla="*/ 1349 w 1733"/>
                <a:gd name="T61" fmla="*/ 12 h 245"/>
                <a:gd name="T62" fmla="*/ 1182 w 1733"/>
                <a:gd name="T63" fmla="*/ 9 h 245"/>
                <a:gd name="T64" fmla="*/ 1067 w 1733"/>
                <a:gd name="T65" fmla="*/ 10 h 245"/>
                <a:gd name="T66" fmla="*/ 986 w 1733"/>
                <a:gd name="T67" fmla="*/ 9 h 245"/>
                <a:gd name="T68" fmla="*/ 923 w 1733"/>
                <a:gd name="T69" fmla="*/ 6 h 245"/>
                <a:gd name="T70" fmla="*/ 813 w 1733"/>
                <a:gd name="T71" fmla="*/ 9 h 245"/>
                <a:gd name="T72" fmla="*/ 681 w 1733"/>
                <a:gd name="T73" fmla="*/ 10 h 245"/>
                <a:gd name="T74" fmla="*/ 531 w 1733"/>
                <a:gd name="T75" fmla="*/ 6 h 245"/>
                <a:gd name="T76" fmla="*/ 463 w 1733"/>
                <a:gd name="T77" fmla="*/ 4 h 245"/>
                <a:gd name="T78" fmla="*/ 351 w 1733"/>
                <a:gd name="T79" fmla="*/ 4 h 245"/>
                <a:gd name="T80" fmla="*/ 208 w 1733"/>
                <a:gd name="T81" fmla="*/ 4 h 245"/>
                <a:gd name="T82" fmla="*/ 87 w 1733"/>
                <a:gd name="T83" fmla="*/ 0 h 245"/>
                <a:gd name="T84" fmla="*/ 28 w 1733"/>
                <a:gd name="T85" fmla="*/ 2 h 245"/>
                <a:gd name="T86" fmla="*/ 4 w 1733"/>
                <a:gd name="T87" fmla="*/ 27 h 245"/>
                <a:gd name="T88" fmla="*/ 0 w 1733"/>
                <a:gd name="T89" fmla="*/ 8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>
                <a:gd name="T0" fmla="*/ 0 w 1733"/>
                <a:gd name="T1" fmla="*/ 24 h 100"/>
                <a:gd name="T2" fmla="*/ 4 w 1733"/>
                <a:gd name="T3" fmla="*/ 19 h 100"/>
                <a:gd name="T4" fmla="*/ 6 w 1733"/>
                <a:gd name="T5" fmla="*/ 63 h 100"/>
                <a:gd name="T6" fmla="*/ 22 w 1733"/>
                <a:gd name="T7" fmla="*/ 80 h 100"/>
                <a:gd name="T8" fmla="*/ 48 w 1733"/>
                <a:gd name="T9" fmla="*/ 76 h 100"/>
                <a:gd name="T10" fmla="*/ 90 w 1733"/>
                <a:gd name="T11" fmla="*/ 76 h 100"/>
                <a:gd name="T12" fmla="*/ 132 w 1733"/>
                <a:gd name="T13" fmla="*/ 78 h 100"/>
                <a:gd name="T14" fmla="*/ 156 w 1733"/>
                <a:gd name="T15" fmla="*/ 80 h 100"/>
                <a:gd name="T16" fmla="*/ 202 w 1733"/>
                <a:gd name="T17" fmla="*/ 75 h 100"/>
                <a:gd name="T18" fmla="*/ 266 w 1733"/>
                <a:gd name="T19" fmla="*/ 80 h 100"/>
                <a:gd name="T20" fmla="*/ 336 w 1733"/>
                <a:gd name="T21" fmla="*/ 79 h 100"/>
                <a:gd name="T22" fmla="*/ 390 w 1733"/>
                <a:gd name="T23" fmla="*/ 82 h 100"/>
                <a:gd name="T24" fmla="*/ 421 w 1733"/>
                <a:gd name="T25" fmla="*/ 81 h 100"/>
                <a:gd name="T26" fmla="*/ 525 w 1733"/>
                <a:gd name="T27" fmla="*/ 83 h 100"/>
                <a:gd name="T28" fmla="*/ 590 w 1733"/>
                <a:gd name="T29" fmla="*/ 76 h 100"/>
                <a:gd name="T30" fmla="*/ 656 w 1733"/>
                <a:gd name="T31" fmla="*/ 78 h 100"/>
                <a:gd name="T32" fmla="*/ 708 w 1733"/>
                <a:gd name="T33" fmla="*/ 78 h 100"/>
                <a:gd name="T34" fmla="*/ 788 w 1733"/>
                <a:gd name="T35" fmla="*/ 77 h 100"/>
                <a:gd name="T36" fmla="*/ 850 w 1733"/>
                <a:gd name="T37" fmla="*/ 71 h 100"/>
                <a:gd name="T38" fmla="*/ 942 w 1733"/>
                <a:gd name="T39" fmla="*/ 73 h 100"/>
                <a:gd name="T40" fmla="*/ 1055 w 1733"/>
                <a:gd name="T41" fmla="*/ 76 h 100"/>
                <a:gd name="T42" fmla="*/ 1121 w 1733"/>
                <a:gd name="T43" fmla="*/ 71 h 100"/>
                <a:gd name="T44" fmla="*/ 1150 w 1733"/>
                <a:gd name="T45" fmla="*/ 79 h 100"/>
                <a:gd name="T46" fmla="*/ 1237 w 1733"/>
                <a:gd name="T47" fmla="*/ 79 h 100"/>
                <a:gd name="T48" fmla="*/ 1308 w 1733"/>
                <a:gd name="T49" fmla="*/ 79 h 100"/>
                <a:gd name="T50" fmla="*/ 1332 w 1733"/>
                <a:gd name="T51" fmla="*/ 75 h 100"/>
                <a:gd name="T52" fmla="*/ 1373 w 1733"/>
                <a:gd name="T53" fmla="*/ 80 h 100"/>
                <a:gd name="T54" fmla="*/ 1394 w 1733"/>
                <a:gd name="T55" fmla="*/ 80 h 100"/>
                <a:gd name="T56" fmla="*/ 1451 w 1733"/>
                <a:gd name="T57" fmla="*/ 80 h 100"/>
                <a:gd name="T58" fmla="*/ 1499 w 1733"/>
                <a:gd name="T59" fmla="*/ 77 h 100"/>
                <a:gd name="T60" fmla="*/ 1578 w 1733"/>
                <a:gd name="T61" fmla="*/ 74 h 100"/>
                <a:gd name="T62" fmla="*/ 1687 w 1733"/>
                <a:gd name="T63" fmla="*/ 73 h 100"/>
                <a:gd name="T64" fmla="*/ 1713 w 1733"/>
                <a:gd name="T65" fmla="*/ 65 h 100"/>
                <a:gd name="T66" fmla="*/ 1727 w 1733"/>
                <a:gd name="T67" fmla="*/ 42 h 100"/>
                <a:gd name="T68" fmla="*/ 1732 w 1733"/>
                <a:gd name="T69" fmla="*/ 63 h 100"/>
                <a:gd name="T70" fmla="*/ 1730 w 1733"/>
                <a:gd name="T71" fmla="*/ 80 h 100"/>
                <a:gd name="T72" fmla="*/ 1716 w 1733"/>
                <a:gd name="T73" fmla="*/ 95 h 100"/>
                <a:gd name="T74" fmla="*/ 1606 w 1733"/>
                <a:gd name="T75" fmla="*/ 95 h 100"/>
                <a:gd name="T76" fmla="*/ 1510 w 1733"/>
                <a:gd name="T77" fmla="*/ 97 h 100"/>
                <a:gd name="T78" fmla="*/ 1466 w 1733"/>
                <a:gd name="T79" fmla="*/ 99 h 100"/>
                <a:gd name="T80" fmla="*/ 1416 w 1733"/>
                <a:gd name="T81" fmla="*/ 99 h 100"/>
                <a:gd name="T82" fmla="*/ 1325 w 1733"/>
                <a:gd name="T83" fmla="*/ 93 h 100"/>
                <a:gd name="T84" fmla="*/ 1216 w 1733"/>
                <a:gd name="T85" fmla="*/ 92 h 100"/>
                <a:gd name="T86" fmla="*/ 1125 w 1733"/>
                <a:gd name="T87" fmla="*/ 94 h 100"/>
                <a:gd name="T88" fmla="*/ 1067 w 1733"/>
                <a:gd name="T89" fmla="*/ 94 h 100"/>
                <a:gd name="T90" fmla="*/ 1022 w 1733"/>
                <a:gd name="T91" fmla="*/ 95 h 100"/>
                <a:gd name="T92" fmla="*/ 987 w 1733"/>
                <a:gd name="T93" fmla="*/ 97 h 100"/>
                <a:gd name="T94" fmla="*/ 947 w 1733"/>
                <a:gd name="T95" fmla="*/ 93 h 100"/>
                <a:gd name="T96" fmla="*/ 901 w 1733"/>
                <a:gd name="T97" fmla="*/ 97 h 100"/>
                <a:gd name="T98" fmla="*/ 839 w 1733"/>
                <a:gd name="T99" fmla="*/ 97 h 100"/>
                <a:gd name="T100" fmla="*/ 791 w 1733"/>
                <a:gd name="T101" fmla="*/ 95 h 100"/>
                <a:gd name="T102" fmla="*/ 720 w 1733"/>
                <a:gd name="T103" fmla="*/ 99 h 100"/>
                <a:gd name="T104" fmla="*/ 638 w 1733"/>
                <a:gd name="T105" fmla="*/ 99 h 100"/>
                <a:gd name="T106" fmla="*/ 563 w 1733"/>
                <a:gd name="T107" fmla="*/ 99 h 100"/>
                <a:gd name="T108" fmla="*/ 496 w 1733"/>
                <a:gd name="T109" fmla="*/ 95 h 100"/>
                <a:gd name="T110" fmla="*/ 435 w 1733"/>
                <a:gd name="T111" fmla="*/ 97 h 100"/>
                <a:gd name="T112" fmla="*/ 326 w 1733"/>
                <a:gd name="T113" fmla="*/ 97 h 100"/>
                <a:gd name="T114" fmla="*/ 208 w 1733"/>
                <a:gd name="T115" fmla="*/ 97 h 100"/>
                <a:gd name="T116" fmla="*/ 15 w 1733"/>
                <a:gd name="T117" fmla="*/ 95 h 100"/>
                <a:gd name="T118" fmla="*/ 0 w 1733"/>
                <a:gd name="T119" fmla="*/ 76 h 100"/>
                <a:gd name="T120" fmla="*/ 0 w 1733"/>
                <a:gd name="T121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</p:grpSp>
      <p:grpSp>
        <p:nvGrpSpPr>
          <p:cNvPr id="3093" name="Group 21"/>
          <p:cNvGrpSpPr>
            <a:grpSpLocks/>
          </p:cNvGrpSpPr>
          <p:nvPr/>
        </p:nvGrpSpPr>
        <p:grpSpPr bwMode="auto">
          <a:xfrm>
            <a:off x="8324861" y="222265"/>
            <a:ext cx="3727449" cy="866775"/>
            <a:chOff x="3933" y="140"/>
            <a:chExt cx="1761" cy="546"/>
          </a:xfrm>
        </p:grpSpPr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>
                <a:gd name="T0" fmla="*/ 23 w 1761"/>
                <a:gd name="T1" fmla="*/ 6 h 445"/>
                <a:gd name="T2" fmla="*/ 37 w 1761"/>
                <a:gd name="T3" fmla="*/ 0 h 445"/>
                <a:gd name="T4" fmla="*/ 1706 w 1761"/>
                <a:gd name="T5" fmla="*/ 0 h 445"/>
                <a:gd name="T6" fmla="*/ 1725 w 1761"/>
                <a:gd name="T7" fmla="*/ 4 h 445"/>
                <a:gd name="T8" fmla="*/ 1739 w 1761"/>
                <a:gd name="T9" fmla="*/ 15 h 445"/>
                <a:gd name="T10" fmla="*/ 1751 w 1761"/>
                <a:gd name="T11" fmla="*/ 44 h 445"/>
                <a:gd name="T12" fmla="*/ 1758 w 1761"/>
                <a:gd name="T13" fmla="*/ 77 h 445"/>
                <a:gd name="T14" fmla="*/ 1760 w 1761"/>
                <a:gd name="T15" fmla="*/ 115 h 445"/>
                <a:gd name="T16" fmla="*/ 1760 w 1761"/>
                <a:gd name="T17" fmla="*/ 444 h 445"/>
                <a:gd name="T18" fmla="*/ 66 w 1761"/>
                <a:gd name="T19" fmla="*/ 444 h 445"/>
                <a:gd name="T20" fmla="*/ 0 w 1761"/>
                <a:gd name="T21" fmla="*/ 444 h 445"/>
                <a:gd name="T22" fmla="*/ 0 w 1761"/>
                <a:gd name="T23" fmla="*/ 138 h 445"/>
                <a:gd name="T24" fmla="*/ 0 w 1761"/>
                <a:gd name="T25" fmla="*/ 93 h 445"/>
                <a:gd name="T26" fmla="*/ 7 w 1761"/>
                <a:gd name="T27" fmla="*/ 49 h 445"/>
                <a:gd name="T28" fmla="*/ 13 w 1761"/>
                <a:gd name="T29" fmla="*/ 26 h 445"/>
                <a:gd name="T30" fmla="*/ 23 w 1761"/>
                <a:gd name="T31" fmla="*/ 6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>
                <a:gd name="T0" fmla="*/ 85 w 1761"/>
                <a:gd name="T1" fmla="*/ 65 h 190"/>
                <a:gd name="T2" fmla="*/ 138 w 1761"/>
                <a:gd name="T3" fmla="*/ 65 h 190"/>
                <a:gd name="T4" fmla="*/ 180 w 1761"/>
                <a:gd name="T5" fmla="*/ 97 h 190"/>
                <a:gd name="T6" fmla="*/ 248 w 1761"/>
                <a:gd name="T7" fmla="*/ 78 h 190"/>
                <a:gd name="T8" fmla="*/ 325 w 1761"/>
                <a:gd name="T9" fmla="*/ 69 h 190"/>
                <a:gd name="T10" fmla="*/ 379 w 1761"/>
                <a:gd name="T11" fmla="*/ 88 h 190"/>
                <a:gd name="T12" fmla="*/ 438 w 1761"/>
                <a:gd name="T13" fmla="*/ 78 h 190"/>
                <a:gd name="T14" fmla="*/ 532 w 1761"/>
                <a:gd name="T15" fmla="*/ 84 h 190"/>
                <a:gd name="T16" fmla="*/ 592 w 1761"/>
                <a:gd name="T17" fmla="*/ 97 h 190"/>
                <a:gd name="T18" fmla="*/ 663 w 1761"/>
                <a:gd name="T19" fmla="*/ 59 h 190"/>
                <a:gd name="T20" fmla="*/ 716 w 1761"/>
                <a:gd name="T21" fmla="*/ 93 h 190"/>
                <a:gd name="T22" fmla="*/ 787 w 1761"/>
                <a:gd name="T23" fmla="*/ 87 h 190"/>
                <a:gd name="T24" fmla="*/ 824 w 1761"/>
                <a:gd name="T25" fmla="*/ 93 h 190"/>
                <a:gd name="T26" fmla="*/ 857 w 1761"/>
                <a:gd name="T27" fmla="*/ 59 h 190"/>
                <a:gd name="T28" fmla="*/ 899 w 1761"/>
                <a:gd name="T29" fmla="*/ 35 h 190"/>
                <a:gd name="T30" fmla="*/ 949 w 1761"/>
                <a:gd name="T31" fmla="*/ 32 h 190"/>
                <a:gd name="T32" fmla="*/ 991 w 1761"/>
                <a:gd name="T33" fmla="*/ 23 h 190"/>
                <a:gd name="T34" fmla="*/ 1030 w 1761"/>
                <a:gd name="T35" fmla="*/ 49 h 190"/>
                <a:gd name="T36" fmla="*/ 1071 w 1761"/>
                <a:gd name="T37" fmla="*/ 69 h 190"/>
                <a:gd name="T38" fmla="*/ 1138 w 1761"/>
                <a:gd name="T39" fmla="*/ 55 h 190"/>
                <a:gd name="T40" fmla="*/ 1168 w 1761"/>
                <a:gd name="T41" fmla="*/ 92 h 190"/>
                <a:gd name="T42" fmla="*/ 1215 w 1761"/>
                <a:gd name="T43" fmla="*/ 97 h 190"/>
                <a:gd name="T44" fmla="*/ 1293 w 1761"/>
                <a:gd name="T45" fmla="*/ 97 h 190"/>
                <a:gd name="T46" fmla="*/ 1340 w 1761"/>
                <a:gd name="T47" fmla="*/ 81 h 190"/>
                <a:gd name="T48" fmla="*/ 1376 w 1761"/>
                <a:gd name="T49" fmla="*/ 88 h 190"/>
                <a:gd name="T50" fmla="*/ 1418 w 1761"/>
                <a:gd name="T51" fmla="*/ 59 h 190"/>
                <a:gd name="T52" fmla="*/ 1478 w 1761"/>
                <a:gd name="T53" fmla="*/ 55 h 190"/>
                <a:gd name="T54" fmla="*/ 1528 w 1761"/>
                <a:gd name="T55" fmla="*/ 23 h 190"/>
                <a:gd name="T56" fmla="*/ 1567 w 1761"/>
                <a:gd name="T57" fmla="*/ 15 h 190"/>
                <a:gd name="T58" fmla="*/ 1617 w 1761"/>
                <a:gd name="T59" fmla="*/ 28 h 190"/>
                <a:gd name="T60" fmla="*/ 1661 w 1761"/>
                <a:gd name="T61" fmla="*/ 1 h 190"/>
                <a:gd name="T62" fmla="*/ 1703 w 1761"/>
                <a:gd name="T63" fmla="*/ 49 h 190"/>
                <a:gd name="T64" fmla="*/ 1750 w 1761"/>
                <a:gd name="T65" fmla="*/ 24 h 190"/>
                <a:gd name="T66" fmla="*/ 1760 w 1761"/>
                <a:gd name="T67" fmla="*/ 189 h 190"/>
                <a:gd name="T68" fmla="*/ 727 w 1761"/>
                <a:gd name="T69" fmla="*/ 153 h 190"/>
                <a:gd name="T70" fmla="*/ 0 w 1761"/>
                <a:gd name="T71" fmla="*/ 30 h 190"/>
                <a:gd name="T72" fmla="*/ 26 w 1761"/>
                <a:gd name="T73" fmla="*/ 51 h 190"/>
                <a:gd name="T74" fmla="*/ 61 w 1761"/>
                <a:gd name="T75" fmla="*/ 5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>
                <a:gd name="T0" fmla="*/ 37 w 1761"/>
                <a:gd name="T1" fmla="*/ 194 h 197"/>
                <a:gd name="T2" fmla="*/ 1706 w 1761"/>
                <a:gd name="T3" fmla="*/ 196 h 197"/>
                <a:gd name="T4" fmla="*/ 1739 w 1761"/>
                <a:gd name="T5" fmla="*/ 189 h 197"/>
                <a:gd name="T6" fmla="*/ 1758 w 1761"/>
                <a:gd name="T7" fmla="*/ 165 h 197"/>
                <a:gd name="T8" fmla="*/ 1760 w 1761"/>
                <a:gd name="T9" fmla="*/ 23 h 197"/>
                <a:gd name="T10" fmla="*/ 1736 w 1761"/>
                <a:gd name="T11" fmla="*/ 7 h 197"/>
                <a:gd name="T12" fmla="*/ 1723 w 1761"/>
                <a:gd name="T13" fmla="*/ 53 h 197"/>
                <a:gd name="T14" fmla="*/ 1706 w 1761"/>
                <a:gd name="T15" fmla="*/ 50 h 197"/>
                <a:gd name="T16" fmla="*/ 1671 w 1761"/>
                <a:gd name="T17" fmla="*/ 26 h 197"/>
                <a:gd name="T18" fmla="*/ 1625 w 1761"/>
                <a:gd name="T19" fmla="*/ 34 h 197"/>
                <a:gd name="T20" fmla="*/ 1588 w 1761"/>
                <a:gd name="T21" fmla="*/ 39 h 197"/>
                <a:gd name="T22" fmla="*/ 1554 w 1761"/>
                <a:gd name="T23" fmla="*/ 26 h 197"/>
                <a:gd name="T24" fmla="*/ 1520 w 1761"/>
                <a:gd name="T25" fmla="*/ 42 h 197"/>
                <a:gd name="T26" fmla="*/ 1498 w 1761"/>
                <a:gd name="T27" fmla="*/ 52 h 197"/>
                <a:gd name="T28" fmla="*/ 1445 w 1761"/>
                <a:gd name="T29" fmla="*/ 45 h 197"/>
                <a:gd name="T30" fmla="*/ 1396 w 1761"/>
                <a:gd name="T31" fmla="*/ 37 h 197"/>
                <a:gd name="T32" fmla="*/ 1337 w 1761"/>
                <a:gd name="T33" fmla="*/ 86 h 197"/>
                <a:gd name="T34" fmla="*/ 1293 w 1761"/>
                <a:gd name="T35" fmla="*/ 61 h 197"/>
                <a:gd name="T36" fmla="*/ 1240 w 1761"/>
                <a:gd name="T37" fmla="*/ 59 h 197"/>
                <a:gd name="T38" fmla="*/ 1153 w 1761"/>
                <a:gd name="T39" fmla="*/ 58 h 197"/>
                <a:gd name="T40" fmla="*/ 1112 w 1761"/>
                <a:gd name="T41" fmla="*/ 52 h 197"/>
                <a:gd name="T42" fmla="*/ 1079 w 1761"/>
                <a:gd name="T43" fmla="*/ 37 h 197"/>
                <a:gd name="T44" fmla="*/ 1006 w 1761"/>
                <a:gd name="T45" fmla="*/ 68 h 197"/>
                <a:gd name="T46" fmla="*/ 943 w 1761"/>
                <a:gd name="T47" fmla="*/ 53 h 197"/>
                <a:gd name="T48" fmla="*/ 866 w 1761"/>
                <a:gd name="T49" fmla="*/ 61 h 197"/>
                <a:gd name="T50" fmla="*/ 804 w 1761"/>
                <a:gd name="T51" fmla="*/ 61 h 197"/>
                <a:gd name="T52" fmla="*/ 730 w 1761"/>
                <a:gd name="T53" fmla="*/ 82 h 197"/>
                <a:gd name="T54" fmla="*/ 652 w 1761"/>
                <a:gd name="T55" fmla="*/ 71 h 197"/>
                <a:gd name="T56" fmla="*/ 563 w 1761"/>
                <a:gd name="T57" fmla="*/ 73 h 197"/>
                <a:gd name="T58" fmla="*/ 468 w 1761"/>
                <a:gd name="T59" fmla="*/ 52 h 197"/>
                <a:gd name="T60" fmla="*/ 369 w 1761"/>
                <a:gd name="T61" fmla="*/ 37 h 197"/>
                <a:gd name="T62" fmla="*/ 301 w 1761"/>
                <a:gd name="T63" fmla="*/ 55 h 197"/>
                <a:gd name="T64" fmla="*/ 262 w 1761"/>
                <a:gd name="T65" fmla="*/ 50 h 197"/>
                <a:gd name="T66" fmla="*/ 205 w 1761"/>
                <a:gd name="T67" fmla="*/ 57 h 197"/>
                <a:gd name="T68" fmla="*/ 143 w 1761"/>
                <a:gd name="T69" fmla="*/ 55 h 197"/>
                <a:gd name="T70" fmla="*/ 80 w 1761"/>
                <a:gd name="T71" fmla="*/ 68 h 197"/>
                <a:gd name="T72" fmla="*/ 16 w 1761"/>
                <a:gd name="T73" fmla="*/ 59 h 197"/>
                <a:gd name="T74" fmla="*/ 2 w 1761"/>
                <a:gd name="T75" fmla="*/ 116 h 197"/>
                <a:gd name="T76" fmla="*/ 13 w 1761"/>
                <a:gd name="T77" fmla="*/ 18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>
                <a:gd name="T0" fmla="*/ 0 w 1733"/>
                <a:gd name="T1" fmla="*/ 191 h 254"/>
                <a:gd name="T2" fmla="*/ 4 w 1733"/>
                <a:gd name="T3" fmla="*/ 203 h 254"/>
                <a:gd name="T4" fmla="*/ 7 w 1733"/>
                <a:gd name="T5" fmla="*/ 92 h 254"/>
                <a:gd name="T6" fmla="*/ 22 w 1733"/>
                <a:gd name="T7" fmla="*/ 46 h 254"/>
                <a:gd name="T8" fmla="*/ 82 w 1733"/>
                <a:gd name="T9" fmla="*/ 40 h 254"/>
                <a:gd name="T10" fmla="*/ 198 w 1733"/>
                <a:gd name="T11" fmla="*/ 46 h 254"/>
                <a:gd name="T12" fmla="*/ 308 w 1733"/>
                <a:gd name="T13" fmla="*/ 44 h 254"/>
                <a:gd name="T14" fmla="*/ 437 w 1733"/>
                <a:gd name="T15" fmla="*/ 46 h 254"/>
                <a:gd name="T16" fmla="*/ 525 w 1733"/>
                <a:gd name="T17" fmla="*/ 40 h 254"/>
                <a:gd name="T18" fmla="*/ 598 w 1733"/>
                <a:gd name="T19" fmla="*/ 40 h 254"/>
                <a:gd name="T20" fmla="*/ 708 w 1733"/>
                <a:gd name="T21" fmla="*/ 53 h 254"/>
                <a:gd name="T22" fmla="*/ 788 w 1733"/>
                <a:gd name="T23" fmla="*/ 55 h 254"/>
                <a:gd name="T24" fmla="*/ 878 w 1733"/>
                <a:gd name="T25" fmla="*/ 46 h 254"/>
                <a:gd name="T26" fmla="*/ 986 w 1733"/>
                <a:gd name="T27" fmla="*/ 63 h 254"/>
                <a:gd name="T28" fmla="*/ 1071 w 1733"/>
                <a:gd name="T29" fmla="*/ 59 h 254"/>
                <a:gd name="T30" fmla="*/ 1150 w 1733"/>
                <a:gd name="T31" fmla="*/ 51 h 254"/>
                <a:gd name="T32" fmla="*/ 1241 w 1733"/>
                <a:gd name="T33" fmla="*/ 56 h 254"/>
                <a:gd name="T34" fmla="*/ 1319 w 1733"/>
                <a:gd name="T35" fmla="*/ 51 h 254"/>
                <a:gd name="T36" fmla="*/ 1395 w 1733"/>
                <a:gd name="T37" fmla="*/ 46 h 254"/>
                <a:gd name="T38" fmla="*/ 1449 w 1733"/>
                <a:gd name="T39" fmla="*/ 50 h 254"/>
                <a:gd name="T40" fmla="*/ 1557 w 1733"/>
                <a:gd name="T41" fmla="*/ 40 h 254"/>
                <a:gd name="T42" fmla="*/ 1665 w 1733"/>
                <a:gd name="T43" fmla="*/ 53 h 254"/>
                <a:gd name="T44" fmla="*/ 1703 w 1733"/>
                <a:gd name="T45" fmla="*/ 74 h 254"/>
                <a:gd name="T46" fmla="*/ 1721 w 1733"/>
                <a:gd name="T47" fmla="*/ 107 h 254"/>
                <a:gd name="T48" fmla="*/ 1732 w 1733"/>
                <a:gd name="T49" fmla="*/ 196 h 254"/>
                <a:gd name="T50" fmla="*/ 1732 w 1733"/>
                <a:gd name="T51" fmla="*/ 65 h 254"/>
                <a:gd name="T52" fmla="*/ 1725 w 1733"/>
                <a:gd name="T53" fmla="*/ 26 h 254"/>
                <a:gd name="T54" fmla="*/ 1606 w 1733"/>
                <a:gd name="T55" fmla="*/ 9 h 254"/>
                <a:gd name="T56" fmla="*/ 1510 w 1733"/>
                <a:gd name="T57" fmla="*/ 2 h 254"/>
                <a:gd name="T58" fmla="*/ 1443 w 1733"/>
                <a:gd name="T59" fmla="*/ 6 h 254"/>
                <a:gd name="T60" fmla="*/ 1349 w 1733"/>
                <a:gd name="T61" fmla="*/ 13 h 254"/>
                <a:gd name="T62" fmla="*/ 1182 w 1733"/>
                <a:gd name="T63" fmla="*/ 9 h 254"/>
                <a:gd name="T64" fmla="*/ 1067 w 1733"/>
                <a:gd name="T65" fmla="*/ 10 h 254"/>
                <a:gd name="T66" fmla="*/ 986 w 1733"/>
                <a:gd name="T67" fmla="*/ 9 h 254"/>
                <a:gd name="T68" fmla="*/ 923 w 1733"/>
                <a:gd name="T69" fmla="*/ 7 h 254"/>
                <a:gd name="T70" fmla="*/ 813 w 1733"/>
                <a:gd name="T71" fmla="*/ 9 h 254"/>
                <a:gd name="T72" fmla="*/ 681 w 1733"/>
                <a:gd name="T73" fmla="*/ 10 h 254"/>
                <a:gd name="T74" fmla="*/ 531 w 1733"/>
                <a:gd name="T75" fmla="*/ 7 h 254"/>
                <a:gd name="T76" fmla="*/ 463 w 1733"/>
                <a:gd name="T77" fmla="*/ 4 h 254"/>
                <a:gd name="T78" fmla="*/ 351 w 1733"/>
                <a:gd name="T79" fmla="*/ 4 h 254"/>
                <a:gd name="T80" fmla="*/ 208 w 1733"/>
                <a:gd name="T81" fmla="*/ 4 h 254"/>
                <a:gd name="T82" fmla="*/ 87 w 1733"/>
                <a:gd name="T83" fmla="*/ 0 h 254"/>
                <a:gd name="T84" fmla="*/ 28 w 1733"/>
                <a:gd name="T85" fmla="*/ 2 h 254"/>
                <a:gd name="T86" fmla="*/ 4 w 1733"/>
                <a:gd name="T87" fmla="*/ 28 h 254"/>
                <a:gd name="T88" fmla="*/ 0 w 1733"/>
                <a:gd name="T89" fmla="*/ 8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>
                <a:gd name="T0" fmla="*/ 0 w 1733"/>
                <a:gd name="T1" fmla="*/ 24 h 103"/>
                <a:gd name="T2" fmla="*/ 4 w 1733"/>
                <a:gd name="T3" fmla="*/ 20 h 103"/>
                <a:gd name="T4" fmla="*/ 6 w 1733"/>
                <a:gd name="T5" fmla="*/ 65 h 103"/>
                <a:gd name="T6" fmla="*/ 22 w 1733"/>
                <a:gd name="T7" fmla="*/ 83 h 103"/>
                <a:gd name="T8" fmla="*/ 48 w 1733"/>
                <a:gd name="T9" fmla="*/ 78 h 103"/>
                <a:gd name="T10" fmla="*/ 90 w 1733"/>
                <a:gd name="T11" fmla="*/ 78 h 103"/>
                <a:gd name="T12" fmla="*/ 132 w 1733"/>
                <a:gd name="T13" fmla="*/ 80 h 103"/>
                <a:gd name="T14" fmla="*/ 156 w 1733"/>
                <a:gd name="T15" fmla="*/ 82 h 103"/>
                <a:gd name="T16" fmla="*/ 202 w 1733"/>
                <a:gd name="T17" fmla="*/ 77 h 103"/>
                <a:gd name="T18" fmla="*/ 266 w 1733"/>
                <a:gd name="T19" fmla="*/ 82 h 103"/>
                <a:gd name="T20" fmla="*/ 336 w 1733"/>
                <a:gd name="T21" fmla="*/ 82 h 103"/>
                <a:gd name="T22" fmla="*/ 390 w 1733"/>
                <a:gd name="T23" fmla="*/ 85 h 103"/>
                <a:gd name="T24" fmla="*/ 421 w 1733"/>
                <a:gd name="T25" fmla="*/ 83 h 103"/>
                <a:gd name="T26" fmla="*/ 525 w 1733"/>
                <a:gd name="T27" fmla="*/ 85 h 103"/>
                <a:gd name="T28" fmla="*/ 590 w 1733"/>
                <a:gd name="T29" fmla="*/ 78 h 103"/>
                <a:gd name="T30" fmla="*/ 656 w 1733"/>
                <a:gd name="T31" fmla="*/ 80 h 103"/>
                <a:gd name="T32" fmla="*/ 708 w 1733"/>
                <a:gd name="T33" fmla="*/ 80 h 103"/>
                <a:gd name="T34" fmla="*/ 788 w 1733"/>
                <a:gd name="T35" fmla="*/ 79 h 103"/>
                <a:gd name="T36" fmla="*/ 850 w 1733"/>
                <a:gd name="T37" fmla="*/ 74 h 103"/>
                <a:gd name="T38" fmla="*/ 942 w 1733"/>
                <a:gd name="T39" fmla="*/ 75 h 103"/>
                <a:gd name="T40" fmla="*/ 1055 w 1733"/>
                <a:gd name="T41" fmla="*/ 78 h 103"/>
                <a:gd name="T42" fmla="*/ 1121 w 1733"/>
                <a:gd name="T43" fmla="*/ 74 h 103"/>
                <a:gd name="T44" fmla="*/ 1150 w 1733"/>
                <a:gd name="T45" fmla="*/ 81 h 103"/>
                <a:gd name="T46" fmla="*/ 1237 w 1733"/>
                <a:gd name="T47" fmla="*/ 81 h 103"/>
                <a:gd name="T48" fmla="*/ 1308 w 1733"/>
                <a:gd name="T49" fmla="*/ 81 h 103"/>
                <a:gd name="T50" fmla="*/ 1332 w 1733"/>
                <a:gd name="T51" fmla="*/ 77 h 103"/>
                <a:gd name="T52" fmla="*/ 1373 w 1733"/>
                <a:gd name="T53" fmla="*/ 82 h 103"/>
                <a:gd name="T54" fmla="*/ 1394 w 1733"/>
                <a:gd name="T55" fmla="*/ 83 h 103"/>
                <a:gd name="T56" fmla="*/ 1451 w 1733"/>
                <a:gd name="T57" fmla="*/ 82 h 103"/>
                <a:gd name="T58" fmla="*/ 1499 w 1733"/>
                <a:gd name="T59" fmla="*/ 80 h 103"/>
                <a:gd name="T60" fmla="*/ 1578 w 1733"/>
                <a:gd name="T61" fmla="*/ 76 h 103"/>
                <a:gd name="T62" fmla="*/ 1687 w 1733"/>
                <a:gd name="T63" fmla="*/ 75 h 103"/>
                <a:gd name="T64" fmla="*/ 1713 w 1733"/>
                <a:gd name="T65" fmla="*/ 67 h 103"/>
                <a:gd name="T66" fmla="*/ 1727 w 1733"/>
                <a:gd name="T67" fmla="*/ 43 h 103"/>
                <a:gd name="T68" fmla="*/ 1732 w 1733"/>
                <a:gd name="T69" fmla="*/ 65 h 103"/>
                <a:gd name="T70" fmla="*/ 1730 w 1733"/>
                <a:gd name="T71" fmla="*/ 82 h 103"/>
                <a:gd name="T72" fmla="*/ 1716 w 1733"/>
                <a:gd name="T73" fmla="*/ 98 h 103"/>
                <a:gd name="T74" fmla="*/ 1606 w 1733"/>
                <a:gd name="T75" fmla="*/ 98 h 103"/>
                <a:gd name="T76" fmla="*/ 1510 w 1733"/>
                <a:gd name="T77" fmla="*/ 100 h 103"/>
                <a:gd name="T78" fmla="*/ 1466 w 1733"/>
                <a:gd name="T79" fmla="*/ 102 h 103"/>
                <a:gd name="T80" fmla="*/ 1416 w 1733"/>
                <a:gd name="T81" fmla="*/ 102 h 103"/>
                <a:gd name="T82" fmla="*/ 1325 w 1733"/>
                <a:gd name="T83" fmla="*/ 96 h 103"/>
                <a:gd name="T84" fmla="*/ 1216 w 1733"/>
                <a:gd name="T85" fmla="*/ 95 h 103"/>
                <a:gd name="T86" fmla="*/ 1125 w 1733"/>
                <a:gd name="T87" fmla="*/ 97 h 103"/>
                <a:gd name="T88" fmla="*/ 1067 w 1733"/>
                <a:gd name="T89" fmla="*/ 97 h 103"/>
                <a:gd name="T90" fmla="*/ 1022 w 1733"/>
                <a:gd name="T91" fmla="*/ 98 h 103"/>
                <a:gd name="T92" fmla="*/ 987 w 1733"/>
                <a:gd name="T93" fmla="*/ 100 h 103"/>
                <a:gd name="T94" fmla="*/ 947 w 1733"/>
                <a:gd name="T95" fmla="*/ 96 h 103"/>
                <a:gd name="T96" fmla="*/ 901 w 1733"/>
                <a:gd name="T97" fmla="*/ 100 h 103"/>
                <a:gd name="T98" fmla="*/ 839 w 1733"/>
                <a:gd name="T99" fmla="*/ 100 h 103"/>
                <a:gd name="T100" fmla="*/ 791 w 1733"/>
                <a:gd name="T101" fmla="*/ 98 h 103"/>
                <a:gd name="T102" fmla="*/ 720 w 1733"/>
                <a:gd name="T103" fmla="*/ 102 h 103"/>
                <a:gd name="T104" fmla="*/ 638 w 1733"/>
                <a:gd name="T105" fmla="*/ 102 h 103"/>
                <a:gd name="T106" fmla="*/ 563 w 1733"/>
                <a:gd name="T107" fmla="*/ 102 h 103"/>
                <a:gd name="T108" fmla="*/ 496 w 1733"/>
                <a:gd name="T109" fmla="*/ 98 h 103"/>
                <a:gd name="T110" fmla="*/ 435 w 1733"/>
                <a:gd name="T111" fmla="*/ 100 h 103"/>
                <a:gd name="T112" fmla="*/ 326 w 1733"/>
                <a:gd name="T113" fmla="*/ 100 h 103"/>
                <a:gd name="T114" fmla="*/ 208 w 1733"/>
                <a:gd name="T115" fmla="*/ 100 h 103"/>
                <a:gd name="T116" fmla="*/ 15 w 1733"/>
                <a:gd name="T117" fmla="*/ 98 h 103"/>
                <a:gd name="T118" fmla="*/ 0 w 1733"/>
                <a:gd name="T119" fmla="*/ 78 h 103"/>
                <a:gd name="T120" fmla="*/ 0 w 1733"/>
                <a:gd name="T121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AEDF4F-C3A1-4E96-AA3A-66449F433565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4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72415-3020-472B-B69E-D6BCE6DEFF31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629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auto">
          <a:xfrm>
            <a:off x="4032251" y="46038"/>
            <a:ext cx="4193116" cy="1046162"/>
          </a:xfrm>
          <a:custGeom>
            <a:avLst/>
            <a:gdLst>
              <a:gd name="T0" fmla="*/ 26 w 1981"/>
              <a:gd name="T1" fmla="*/ 107 h 659"/>
              <a:gd name="T2" fmla="*/ 42 w 1981"/>
              <a:gd name="T3" fmla="*/ 100 h 659"/>
              <a:gd name="T4" fmla="*/ 717 w 1981"/>
              <a:gd name="T5" fmla="*/ 100 h 659"/>
              <a:gd name="T6" fmla="*/ 767 w 1981"/>
              <a:gd name="T7" fmla="*/ 64 h 659"/>
              <a:gd name="T8" fmla="*/ 801 w 1981"/>
              <a:gd name="T9" fmla="*/ 44 h 659"/>
              <a:gd name="T10" fmla="*/ 835 w 1981"/>
              <a:gd name="T11" fmla="*/ 28 h 659"/>
              <a:gd name="T12" fmla="*/ 877 w 1981"/>
              <a:gd name="T13" fmla="*/ 18 h 659"/>
              <a:gd name="T14" fmla="*/ 917 w 1981"/>
              <a:gd name="T15" fmla="*/ 9 h 659"/>
              <a:gd name="T16" fmla="*/ 960 w 1981"/>
              <a:gd name="T17" fmla="*/ 4 h 659"/>
              <a:gd name="T18" fmla="*/ 1014 w 1981"/>
              <a:gd name="T19" fmla="*/ 0 h 659"/>
              <a:gd name="T20" fmla="*/ 1076 w 1981"/>
              <a:gd name="T21" fmla="*/ 9 h 659"/>
              <a:gd name="T22" fmla="*/ 1133 w 1981"/>
              <a:gd name="T23" fmla="*/ 24 h 659"/>
              <a:gd name="T24" fmla="*/ 1174 w 1981"/>
              <a:gd name="T25" fmla="*/ 44 h 659"/>
              <a:gd name="T26" fmla="*/ 1219 w 1981"/>
              <a:gd name="T27" fmla="*/ 64 h 659"/>
              <a:gd name="T28" fmla="*/ 1247 w 1981"/>
              <a:gd name="T29" fmla="*/ 82 h 659"/>
              <a:gd name="T30" fmla="*/ 1273 w 1981"/>
              <a:gd name="T31" fmla="*/ 103 h 659"/>
              <a:gd name="T32" fmla="*/ 1919 w 1981"/>
              <a:gd name="T33" fmla="*/ 100 h 659"/>
              <a:gd name="T34" fmla="*/ 1941 w 1981"/>
              <a:gd name="T35" fmla="*/ 105 h 659"/>
              <a:gd name="T36" fmla="*/ 1956 w 1981"/>
              <a:gd name="T37" fmla="*/ 116 h 659"/>
              <a:gd name="T38" fmla="*/ 1970 w 1981"/>
              <a:gd name="T39" fmla="*/ 146 h 659"/>
              <a:gd name="T40" fmla="*/ 1978 w 1981"/>
              <a:gd name="T41" fmla="*/ 180 h 659"/>
              <a:gd name="T42" fmla="*/ 1980 w 1981"/>
              <a:gd name="T43" fmla="*/ 220 h 659"/>
              <a:gd name="T44" fmla="*/ 1980 w 1981"/>
              <a:gd name="T45" fmla="*/ 559 h 659"/>
              <a:gd name="T46" fmla="*/ 1284 w 1981"/>
              <a:gd name="T47" fmla="*/ 560 h 659"/>
              <a:gd name="T48" fmla="*/ 1112 w 1981"/>
              <a:gd name="T49" fmla="*/ 656 h 659"/>
              <a:gd name="T50" fmla="*/ 829 w 1981"/>
              <a:gd name="T51" fmla="*/ 658 h 659"/>
              <a:gd name="T52" fmla="*/ 694 w 1981"/>
              <a:gd name="T53" fmla="*/ 554 h 659"/>
              <a:gd name="T54" fmla="*/ 74 w 1981"/>
              <a:gd name="T55" fmla="*/ 559 h 659"/>
              <a:gd name="T56" fmla="*/ 0 w 1981"/>
              <a:gd name="T57" fmla="*/ 559 h 659"/>
              <a:gd name="T58" fmla="*/ 0 w 1981"/>
              <a:gd name="T59" fmla="*/ 243 h 659"/>
              <a:gd name="T60" fmla="*/ 0 w 1981"/>
              <a:gd name="T61" fmla="*/ 196 h 659"/>
              <a:gd name="T62" fmla="*/ 8 w 1981"/>
              <a:gd name="T63" fmla="*/ 151 h 659"/>
              <a:gd name="T64" fmla="*/ 15 w 1981"/>
              <a:gd name="T65" fmla="*/ 128 h 659"/>
              <a:gd name="T66" fmla="*/ 26 w 1981"/>
              <a:gd name="T67" fmla="*/ 107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5338234" y="57150"/>
            <a:ext cx="1623484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FFFFCC"/>
              </a:solidFill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4030134" y="684213"/>
            <a:ext cx="4195233" cy="485775"/>
          </a:xfrm>
          <a:custGeom>
            <a:avLst/>
            <a:gdLst>
              <a:gd name="T0" fmla="*/ 96 w 1982"/>
              <a:gd name="T1" fmla="*/ 68 h 306"/>
              <a:gd name="T2" fmla="*/ 156 w 1982"/>
              <a:gd name="T3" fmla="*/ 68 h 306"/>
              <a:gd name="T4" fmla="*/ 203 w 1982"/>
              <a:gd name="T5" fmla="*/ 101 h 306"/>
              <a:gd name="T6" fmla="*/ 279 w 1982"/>
              <a:gd name="T7" fmla="*/ 82 h 306"/>
              <a:gd name="T8" fmla="*/ 366 w 1982"/>
              <a:gd name="T9" fmla="*/ 71 h 306"/>
              <a:gd name="T10" fmla="*/ 427 w 1982"/>
              <a:gd name="T11" fmla="*/ 92 h 306"/>
              <a:gd name="T12" fmla="*/ 493 w 1982"/>
              <a:gd name="T13" fmla="*/ 82 h 306"/>
              <a:gd name="T14" fmla="*/ 599 w 1982"/>
              <a:gd name="T15" fmla="*/ 87 h 306"/>
              <a:gd name="T16" fmla="*/ 667 w 1982"/>
              <a:gd name="T17" fmla="*/ 101 h 306"/>
              <a:gd name="T18" fmla="*/ 766 w 1982"/>
              <a:gd name="T19" fmla="*/ 128 h 306"/>
              <a:gd name="T20" fmla="*/ 814 w 1982"/>
              <a:gd name="T21" fmla="*/ 158 h 306"/>
              <a:gd name="T22" fmla="*/ 850 w 1982"/>
              <a:gd name="T23" fmla="*/ 208 h 306"/>
              <a:gd name="T24" fmla="*/ 917 w 1982"/>
              <a:gd name="T25" fmla="*/ 206 h 306"/>
              <a:gd name="T26" fmla="*/ 979 w 1982"/>
              <a:gd name="T27" fmla="*/ 222 h 306"/>
              <a:gd name="T28" fmla="*/ 1033 w 1982"/>
              <a:gd name="T29" fmla="*/ 210 h 306"/>
              <a:gd name="T30" fmla="*/ 1091 w 1982"/>
              <a:gd name="T31" fmla="*/ 194 h 306"/>
              <a:gd name="T32" fmla="*/ 1156 w 1982"/>
              <a:gd name="T33" fmla="*/ 162 h 306"/>
              <a:gd name="T34" fmla="*/ 1220 w 1982"/>
              <a:gd name="T35" fmla="*/ 109 h 306"/>
              <a:gd name="T36" fmla="*/ 1291 w 1982"/>
              <a:gd name="T37" fmla="*/ 83 h 306"/>
              <a:gd name="T38" fmla="*/ 1339 w 1982"/>
              <a:gd name="T39" fmla="*/ 90 h 306"/>
              <a:gd name="T40" fmla="*/ 1398 w 1982"/>
              <a:gd name="T41" fmla="*/ 91 h 306"/>
              <a:gd name="T42" fmla="*/ 1480 w 1982"/>
              <a:gd name="T43" fmla="*/ 111 h 306"/>
              <a:gd name="T44" fmla="*/ 1527 w 1982"/>
              <a:gd name="T45" fmla="*/ 82 h 306"/>
              <a:gd name="T46" fmla="*/ 1569 w 1982"/>
              <a:gd name="T47" fmla="*/ 88 h 306"/>
              <a:gd name="T48" fmla="*/ 1642 w 1982"/>
              <a:gd name="T49" fmla="*/ 53 h 306"/>
              <a:gd name="T50" fmla="*/ 1687 w 1982"/>
              <a:gd name="T51" fmla="*/ 57 h 306"/>
              <a:gd name="T52" fmla="*/ 1739 w 1982"/>
              <a:gd name="T53" fmla="*/ 11 h 306"/>
              <a:gd name="T54" fmla="*/ 1792 w 1982"/>
              <a:gd name="T55" fmla="*/ 51 h 306"/>
              <a:gd name="T56" fmla="*/ 1847 w 1982"/>
              <a:gd name="T57" fmla="*/ 0 h 306"/>
              <a:gd name="T58" fmla="*/ 1896 w 1982"/>
              <a:gd name="T59" fmla="*/ 61 h 306"/>
              <a:gd name="T60" fmla="*/ 1946 w 1982"/>
              <a:gd name="T61" fmla="*/ 26 h 306"/>
              <a:gd name="T62" fmla="*/ 1981 w 1982"/>
              <a:gd name="T63" fmla="*/ 46 h 306"/>
              <a:gd name="T64" fmla="*/ 1304 w 1982"/>
              <a:gd name="T65" fmla="*/ 230 h 306"/>
              <a:gd name="T66" fmla="*/ 893 w 1982"/>
              <a:gd name="T67" fmla="*/ 305 h 306"/>
              <a:gd name="T68" fmla="*/ 699 w 1982"/>
              <a:gd name="T69" fmla="*/ 157 h 306"/>
              <a:gd name="T70" fmla="*/ 0 w 1982"/>
              <a:gd name="T71" fmla="*/ 31 h 306"/>
              <a:gd name="T72" fmla="*/ 29 w 1982"/>
              <a:gd name="T73" fmla="*/ 53 h 306"/>
              <a:gd name="T74" fmla="*/ 68 w 1982"/>
              <a:gd name="T75" fmla="*/ 6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030134" y="771525"/>
            <a:ext cx="4195233" cy="490538"/>
          </a:xfrm>
          <a:custGeom>
            <a:avLst/>
            <a:gdLst>
              <a:gd name="T0" fmla="*/ 42 w 1982"/>
              <a:gd name="T1" fmla="*/ 200 h 309"/>
              <a:gd name="T2" fmla="*/ 714 w 1982"/>
              <a:gd name="T3" fmla="*/ 201 h 309"/>
              <a:gd name="T4" fmla="*/ 772 w 1982"/>
              <a:gd name="T5" fmla="*/ 249 h 309"/>
              <a:gd name="T6" fmla="*/ 844 w 1982"/>
              <a:gd name="T7" fmla="*/ 281 h 309"/>
              <a:gd name="T8" fmla="*/ 932 w 1982"/>
              <a:gd name="T9" fmla="*/ 301 h 309"/>
              <a:gd name="T10" fmla="*/ 1065 w 1982"/>
              <a:gd name="T11" fmla="*/ 301 h 309"/>
              <a:gd name="T12" fmla="*/ 1221 w 1982"/>
              <a:gd name="T13" fmla="*/ 253 h 309"/>
              <a:gd name="T14" fmla="*/ 1287 w 1982"/>
              <a:gd name="T15" fmla="*/ 200 h 309"/>
              <a:gd name="T16" fmla="*/ 1942 w 1982"/>
              <a:gd name="T17" fmla="*/ 199 h 309"/>
              <a:gd name="T18" fmla="*/ 1971 w 1982"/>
              <a:gd name="T19" fmla="*/ 184 h 309"/>
              <a:gd name="T20" fmla="*/ 1981 w 1982"/>
              <a:gd name="T21" fmla="*/ 155 h 309"/>
              <a:gd name="T22" fmla="*/ 1964 w 1982"/>
              <a:gd name="T23" fmla="*/ 0 h 309"/>
              <a:gd name="T24" fmla="*/ 1946 w 1982"/>
              <a:gd name="T25" fmla="*/ 29 h 309"/>
              <a:gd name="T26" fmla="*/ 1931 w 1982"/>
              <a:gd name="T27" fmla="*/ 53 h 309"/>
              <a:gd name="T28" fmla="*/ 1897 w 1982"/>
              <a:gd name="T29" fmla="*/ 38 h 309"/>
              <a:gd name="T30" fmla="*/ 1856 w 1982"/>
              <a:gd name="T31" fmla="*/ 23 h 309"/>
              <a:gd name="T32" fmla="*/ 1805 w 1982"/>
              <a:gd name="T33" fmla="*/ 53 h 309"/>
              <a:gd name="T34" fmla="*/ 1771 w 1982"/>
              <a:gd name="T35" fmla="*/ 38 h 309"/>
              <a:gd name="T36" fmla="*/ 1727 w 1982"/>
              <a:gd name="T37" fmla="*/ 31 h 309"/>
              <a:gd name="T38" fmla="*/ 1705 w 1982"/>
              <a:gd name="T39" fmla="*/ 61 h 309"/>
              <a:gd name="T40" fmla="*/ 1660 w 1982"/>
              <a:gd name="T41" fmla="*/ 53 h 309"/>
              <a:gd name="T42" fmla="*/ 1597 w 1982"/>
              <a:gd name="T43" fmla="*/ 61 h 309"/>
              <a:gd name="T44" fmla="*/ 1538 w 1982"/>
              <a:gd name="T45" fmla="*/ 53 h 309"/>
              <a:gd name="T46" fmla="*/ 1479 w 1982"/>
              <a:gd name="T47" fmla="*/ 76 h 309"/>
              <a:gd name="T48" fmla="*/ 1429 w 1982"/>
              <a:gd name="T49" fmla="*/ 55 h 309"/>
              <a:gd name="T50" fmla="*/ 1344 w 1982"/>
              <a:gd name="T51" fmla="*/ 72 h 309"/>
              <a:gd name="T52" fmla="*/ 1281 w 1982"/>
              <a:gd name="T53" fmla="*/ 69 h 309"/>
              <a:gd name="T54" fmla="*/ 1242 w 1982"/>
              <a:gd name="T55" fmla="*/ 130 h 309"/>
              <a:gd name="T56" fmla="*/ 1214 w 1982"/>
              <a:gd name="T57" fmla="*/ 178 h 309"/>
              <a:gd name="T58" fmla="*/ 1156 w 1982"/>
              <a:gd name="T59" fmla="*/ 196 h 309"/>
              <a:gd name="T60" fmla="*/ 1106 w 1982"/>
              <a:gd name="T61" fmla="*/ 213 h 309"/>
              <a:gd name="T62" fmla="*/ 1005 w 1982"/>
              <a:gd name="T63" fmla="*/ 221 h 309"/>
              <a:gd name="T64" fmla="*/ 883 w 1982"/>
              <a:gd name="T65" fmla="*/ 233 h 309"/>
              <a:gd name="T66" fmla="*/ 792 w 1982"/>
              <a:gd name="T67" fmla="*/ 186 h 309"/>
              <a:gd name="T68" fmla="*/ 721 w 1982"/>
              <a:gd name="T69" fmla="*/ 91 h 309"/>
              <a:gd name="T70" fmla="*/ 634 w 1982"/>
              <a:gd name="T71" fmla="*/ 76 h 309"/>
              <a:gd name="T72" fmla="*/ 526 w 1982"/>
              <a:gd name="T73" fmla="*/ 53 h 309"/>
              <a:gd name="T74" fmla="*/ 415 w 1982"/>
              <a:gd name="T75" fmla="*/ 38 h 309"/>
              <a:gd name="T76" fmla="*/ 339 w 1982"/>
              <a:gd name="T77" fmla="*/ 57 h 309"/>
              <a:gd name="T78" fmla="*/ 295 w 1982"/>
              <a:gd name="T79" fmla="*/ 51 h 309"/>
              <a:gd name="T80" fmla="*/ 231 w 1982"/>
              <a:gd name="T81" fmla="*/ 59 h 309"/>
              <a:gd name="T82" fmla="*/ 162 w 1982"/>
              <a:gd name="T83" fmla="*/ 57 h 309"/>
              <a:gd name="T84" fmla="*/ 90 w 1982"/>
              <a:gd name="T85" fmla="*/ 70 h 309"/>
              <a:gd name="T86" fmla="*/ 18 w 1982"/>
              <a:gd name="T87" fmla="*/ 61 h 309"/>
              <a:gd name="T88" fmla="*/ 2 w 1982"/>
              <a:gd name="T89" fmla="*/ 120 h 309"/>
              <a:gd name="T90" fmla="*/ 14 w 1982"/>
              <a:gd name="T91" fmla="*/ 19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4059767" y="850900"/>
            <a:ext cx="4114800" cy="365125"/>
          </a:xfrm>
          <a:custGeom>
            <a:avLst/>
            <a:gdLst>
              <a:gd name="T0" fmla="*/ 477 w 1944"/>
              <a:gd name="T1" fmla="*/ 72 h 230"/>
              <a:gd name="T2" fmla="*/ 348 w 1944"/>
              <a:gd name="T3" fmla="*/ 81 h 230"/>
              <a:gd name="T4" fmla="*/ 154 w 1944"/>
              <a:gd name="T5" fmla="*/ 81 h 230"/>
              <a:gd name="T6" fmla="*/ 64 w 1944"/>
              <a:gd name="T7" fmla="*/ 79 h 230"/>
              <a:gd name="T8" fmla="*/ 12 w 1944"/>
              <a:gd name="T9" fmla="*/ 58 h 230"/>
              <a:gd name="T10" fmla="*/ 0 w 1944"/>
              <a:gd name="T11" fmla="*/ 74 h 230"/>
              <a:gd name="T12" fmla="*/ 73 w 1944"/>
              <a:gd name="T13" fmla="*/ 103 h 230"/>
              <a:gd name="T14" fmla="*/ 163 w 1944"/>
              <a:gd name="T15" fmla="*/ 101 h 230"/>
              <a:gd name="T16" fmla="*/ 212 w 1944"/>
              <a:gd name="T17" fmla="*/ 105 h 230"/>
              <a:gd name="T18" fmla="*/ 324 w 1944"/>
              <a:gd name="T19" fmla="*/ 109 h 230"/>
              <a:gd name="T20" fmla="*/ 541 w 1944"/>
              <a:gd name="T21" fmla="*/ 101 h 230"/>
              <a:gd name="T22" fmla="*/ 698 w 1944"/>
              <a:gd name="T23" fmla="*/ 103 h 230"/>
              <a:gd name="T24" fmla="*/ 769 w 1944"/>
              <a:gd name="T25" fmla="*/ 168 h 230"/>
              <a:gd name="T26" fmla="*/ 885 w 1944"/>
              <a:gd name="T27" fmla="*/ 218 h 230"/>
              <a:gd name="T28" fmla="*/ 1018 w 1944"/>
              <a:gd name="T29" fmla="*/ 229 h 230"/>
              <a:gd name="T30" fmla="*/ 1154 w 1944"/>
              <a:gd name="T31" fmla="*/ 194 h 230"/>
              <a:gd name="T32" fmla="*/ 1246 w 1944"/>
              <a:gd name="T33" fmla="*/ 131 h 230"/>
              <a:gd name="T34" fmla="*/ 1311 w 1944"/>
              <a:gd name="T35" fmla="*/ 107 h 230"/>
              <a:gd name="T36" fmla="*/ 1485 w 1944"/>
              <a:gd name="T37" fmla="*/ 109 h 230"/>
              <a:gd name="T38" fmla="*/ 1618 w 1944"/>
              <a:gd name="T39" fmla="*/ 107 h 230"/>
              <a:gd name="T40" fmla="*/ 1773 w 1944"/>
              <a:gd name="T41" fmla="*/ 107 h 230"/>
              <a:gd name="T42" fmla="*/ 1919 w 1944"/>
              <a:gd name="T43" fmla="*/ 111 h 230"/>
              <a:gd name="T44" fmla="*/ 1943 w 1944"/>
              <a:gd name="T45" fmla="*/ 54 h 230"/>
              <a:gd name="T46" fmla="*/ 1919 w 1944"/>
              <a:gd name="T47" fmla="*/ 60 h 230"/>
              <a:gd name="T48" fmla="*/ 1857 w 1944"/>
              <a:gd name="T49" fmla="*/ 95 h 230"/>
              <a:gd name="T50" fmla="*/ 1687 w 1944"/>
              <a:gd name="T51" fmla="*/ 91 h 230"/>
              <a:gd name="T52" fmla="*/ 1491 w 1944"/>
              <a:gd name="T53" fmla="*/ 93 h 230"/>
              <a:gd name="T54" fmla="*/ 1349 w 1944"/>
              <a:gd name="T55" fmla="*/ 99 h 230"/>
              <a:gd name="T56" fmla="*/ 1291 w 1944"/>
              <a:gd name="T57" fmla="*/ 85 h 230"/>
              <a:gd name="T58" fmla="*/ 1283 w 1944"/>
              <a:gd name="T59" fmla="*/ 52 h 230"/>
              <a:gd name="T60" fmla="*/ 1265 w 1944"/>
              <a:gd name="T61" fmla="*/ 36 h 230"/>
              <a:gd name="T62" fmla="*/ 1205 w 1944"/>
              <a:gd name="T63" fmla="*/ 115 h 230"/>
              <a:gd name="T64" fmla="*/ 1139 w 1944"/>
              <a:gd name="T65" fmla="*/ 162 h 230"/>
              <a:gd name="T66" fmla="*/ 1063 w 1944"/>
              <a:gd name="T67" fmla="*/ 180 h 230"/>
              <a:gd name="T68" fmla="*/ 980 w 1944"/>
              <a:gd name="T69" fmla="*/ 198 h 230"/>
              <a:gd name="T70" fmla="*/ 883 w 1944"/>
              <a:gd name="T71" fmla="*/ 176 h 230"/>
              <a:gd name="T72" fmla="*/ 825 w 1944"/>
              <a:gd name="T73" fmla="*/ 149 h 230"/>
              <a:gd name="T74" fmla="*/ 771 w 1944"/>
              <a:gd name="T75" fmla="*/ 137 h 230"/>
              <a:gd name="T76" fmla="*/ 730 w 1944"/>
              <a:gd name="T77" fmla="*/ 99 h 230"/>
              <a:gd name="T78" fmla="*/ 685 w 1944"/>
              <a:gd name="T79" fmla="*/ 38 h 230"/>
              <a:gd name="T80" fmla="*/ 655 w 1944"/>
              <a:gd name="T81" fmla="*/ 68 h 230"/>
              <a:gd name="T82" fmla="*/ 537 w 1944"/>
              <a:gd name="T83" fmla="*/ 7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743701" y="358775"/>
            <a:ext cx="258233" cy="649288"/>
          </a:xfrm>
          <a:custGeom>
            <a:avLst/>
            <a:gdLst>
              <a:gd name="T0" fmla="*/ 82 w 122"/>
              <a:gd name="T1" fmla="*/ 10 h 409"/>
              <a:gd name="T2" fmla="*/ 75 w 122"/>
              <a:gd name="T3" fmla="*/ 40 h 409"/>
              <a:gd name="T4" fmla="*/ 121 w 122"/>
              <a:gd name="T5" fmla="*/ 44 h 409"/>
              <a:gd name="T6" fmla="*/ 103 w 122"/>
              <a:gd name="T7" fmla="*/ 98 h 409"/>
              <a:gd name="T8" fmla="*/ 105 w 122"/>
              <a:gd name="T9" fmla="*/ 140 h 409"/>
              <a:gd name="T10" fmla="*/ 116 w 122"/>
              <a:gd name="T11" fmla="*/ 176 h 409"/>
              <a:gd name="T12" fmla="*/ 97 w 122"/>
              <a:gd name="T13" fmla="*/ 214 h 409"/>
              <a:gd name="T14" fmla="*/ 90 w 122"/>
              <a:gd name="T15" fmla="*/ 252 h 409"/>
              <a:gd name="T16" fmla="*/ 82 w 122"/>
              <a:gd name="T17" fmla="*/ 290 h 409"/>
              <a:gd name="T18" fmla="*/ 66 w 122"/>
              <a:gd name="T19" fmla="*/ 316 h 409"/>
              <a:gd name="T20" fmla="*/ 51 w 122"/>
              <a:gd name="T21" fmla="*/ 342 h 409"/>
              <a:gd name="T22" fmla="*/ 32 w 122"/>
              <a:gd name="T23" fmla="*/ 368 h 409"/>
              <a:gd name="T24" fmla="*/ 21 w 122"/>
              <a:gd name="T25" fmla="*/ 386 h 409"/>
              <a:gd name="T26" fmla="*/ 0 w 122"/>
              <a:gd name="T27" fmla="*/ 408 h 409"/>
              <a:gd name="T28" fmla="*/ 12 w 122"/>
              <a:gd name="T29" fmla="*/ 368 h 409"/>
              <a:gd name="T30" fmla="*/ 38 w 122"/>
              <a:gd name="T31" fmla="*/ 340 h 409"/>
              <a:gd name="T32" fmla="*/ 34 w 122"/>
              <a:gd name="T33" fmla="*/ 308 h 409"/>
              <a:gd name="T34" fmla="*/ 58 w 122"/>
              <a:gd name="T35" fmla="*/ 268 h 409"/>
              <a:gd name="T36" fmla="*/ 71 w 122"/>
              <a:gd name="T37" fmla="*/ 220 h 409"/>
              <a:gd name="T38" fmla="*/ 64 w 122"/>
              <a:gd name="T39" fmla="*/ 174 h 409"/>
              <a:gd name="T40" fmla="*/ 69 w 122"/>
              <a:gd name="T41" fmla="*/ 136 h 409"/>
              <a:gd name="T42" fmla="*/ 64 w 122"/>
              <a:gd name="T43" fmla="*/ 110 h 409"/>
              <a:gd name="T44" fmla="*/ 30 w 122"/>
              <a:gd name="T45" fmla="*/ 58 h 409"/>
              <a:gd name="T46" fmla="*/ 10 w 122"/>
              <a:gd name="T47" fmla="*/ 6 h 409"/>
              <a:gd name="T48" fmla="*/ 79 w 122"/>
              <a:gd name="T49" fmla="*/ 0 h 409"/>
              <a:gd name="T50" fmla="*/ 82 w 122"/>
              <a:gd name="T51" fmla="*/ 1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4070351" y="4764"/>
            <a:ext cx="4123267" cy="642937"/>
          </a:xfrm>
          <a:custGeom>
            <a:avLst/>
            <a:gdLst>
              <a:gd name="T0" fmla="*/ 0 w 1948"/>
              <a:gd name="T1" fmla="*/ 405 h 405"/>
              <a:gd name="T2" fmla="*/ 8 w 1948"/>
              <a:gd name="T3" fmla="*/ 238 h 405"/>
              <a:gd name="T4" fmla="*/ 37 w 1948"/>
              <a:gd name="T5" fmla="*/ 199 h 405"/>
              <a:gd name="T6" fmla="*/ 88 w 1948"/>
              <a:gd name="T7" fmla="*/ 224 h 405"/>
              <a:gd name="T8" fmla="*/ 135 w 1948"/>
              <a:gd name="T9" fmla="*/ 195 h 405"/>
              <a:gd name="T10" fmla="*/ 185 w 1948"/>
              <a:gd name="T11" fmla="*/ 222 h 405"/>
              <a:gd name="T12" fmla="*/ 242 w 1948"/>
              <a:gd name="T13" fmla="*/ 222 h 405"/>
              <a:gd name="T14" fmla="*/ 330 w 1948"/>
              <a:gd name="T15" fmla="*/ 211 h 405"/>
              <a:gd name="T16" fmla="*/ 395 w 1948"/>
              <a:gd name="T17" fmla="*/ 186 h 405"/>
              <a:gd name="T18" fmla="*/ 458 w 1948"/>
              <a:gd name="T19" fmla="*/ 211 h 405"/>
              <a:gd name="T20" fmla="*/ 495 w 1948"/>
              <a:gd name="T21" fmla="*/ 219 h 405"/>
              <a:gd name="T22" fmla="*/ 573 w 1948"/>
              <a:gd name="T23" fmla="*/ 210 h 405"/>
              <a:gd name="T24" fmla="*/ 712 w 1948"/>
              <a:gd name="T25" fmla="*/ 184 h 405"/>
              <a:gd name="T26" fmla="*/ 791 w 1948"/>
              <a:gd name="T27" fmla="*/ 124 h 405"/>
              <a:gd name="T28" fmla="*/ 776 w 1948"/>
              <a:gd name="T29" fmla="*/ 181 h 405"/>
              <a:gd name="T30" fmla="*/ 842 w 1948"/>
              <a:gd name="T31" fmla="*/ 203 h 405"/>
              <a:gd name="T32" fmla="*/ 887 w 1948"/>
              <a:gd name="T33" fmla="*/ 243 h 405"/>
              <a:gd name="T34" fmla="*/ 929 w 1948"/>
              <a:gd name="T35" fmla="*/ 275 h 405"/>
              <a:gd name="T36" fmla="*/ 955 w 1948"/>
              <a:gd name="T37" fmla="*/ 275 h 405"/>
              <a:gd name="T38" fmla="*/ 921 w 1948"/>
              <a:gd name="T39" fmla="*/ 223 h 405"/>
              <a:gd name="T40" fmla="*/ 889 w 1948"/>
              <a:gd name="T41" fmla="*/ 156 h 405"/>
              <a:gd name="T42" fmla="*/ 867 w 1948"/>
              <a:gd name="T43" fmla="*/ 122 h 405"/>
              <a:gd name="T44" fmla="*/ 910 w 1948"/>
              <a:gd name="T45" fmla="*/ 90 h 405"/>
              <a:gd name="T46" fmla="*/ 849 w 1948"/>
              <a:gd name="T47" fmla="*/ 80 h 405"/>
              <a:gd name="T48" fmla="*/ 951 w 1948"/>
              <a:gd name="T49" fmla="*/ 58 h 405"/>
              <a:gd name="T50" fmla="*/ 1072 w 1948"/>
              <a:gd name="T51" fmla="*/ 78 h 405"/>
              <a:gd name="T52" fmla="*/ 1142 w 1948"/>
              <a:gd name="T53" fmla="*/ 86 h 405"/>
              <a:gd name="T54" fmla="*/ 1225 w 1948"/>
              <a:gd name="T55" fmla="*/ 164 h 405"/>
              <a:gd name="T56" fmla="*/ 1313 w 1948"/>
              <a:gd name="T57" fmla="*/ 214 h 405"/>
              <a:gd name="T58" fmla="*/ 1394 w 1948"/>
              <a:gd name="T59" fmla="*/ 217 h 405"/>
              <a:gd name="T60" fmla="*/ 1471 w 1948"/>
              <a:gd name="T61" fmla="*/ 195 h 405"/>
              <a:gd name="T62" fmla="*/ 1517 w 1948"/>
              <a:gd name="T63" fmla="*/ 214 h 405"/>
              <a:gd name="T64" fmla="*/ 1555 w 1948"/>
              <a:gd name="T65" fmla="*/ 198 h 405"/>
              <a:gd name="T66" fmla="*/ 1608 w 1948"/>
              <a:gd name="T67" fmla="*/ 224 h 405"/>
              <a:gd name="T68" fmla="*/ 1651 w 1948"/>
              <a:gd name="T69" fmla="*/ 222 h 405"/>
              <a:gd name="T70" fmla="*/ 1686 w 1948"/>
              <a:gd name="T71" fmla="*/ 199 h 405"/>
              <a:gd name="T72" fmla="*/ 1742 w 1948"/>
              <a:gd name="T73" fmla="*/ 225 h 405"/>
              <a:gd name="T74" fmla="*/ 1789 w 1948"/>
              <a:gd name="T75" fmla="*/ 214 h 405"/>
              <a:gd name="T76" fmla="*/ 1830 w 1948"/>
              <a:gd name="T77" fmla="*/ 229 h 405"/>
              <a:gd name="T78" fmla="*/ 1898 w 1948"/>
              <a:gd name="T79" fmla="*/ 211 h 405"/>
              <a:gd name="T80" fmla="*/ 1936 w 1948"/>
              <a:gd name="T81" fmla="*/ 254 h 405"/>
              <a:gd name="T82" fmla="*/ 1948 w 1948"/>
              <a:gd name="T83" fmla="*/ 238 h 405"/>
              <a:gd name="T84" fmla="*/ 1940 w 1948"/>
              <a:gd name="T85" fmla="*/ 170 h 405"/>
              <a:gd name="T86" fmla="*/ 1881 w 1948"/>
              <a:gd name="T87" fmla="*/ 140 h 405"/>
              <a:gd name="T88" fmla="*/ 1807 w 1948"/>
              <a:gd name="T89" fmla="*/ 152 h 405"/>
              <a:gd name="T90" fmla="*/ 1742 w 1948"/>
              <a:gd name="T91" fmla="*/ 140 h 405"/>
              <a:gd name="T92" fmla="*/ 1648 w 1948"/>
              <a:gd name="T93" fmla="*/ 142 h 405"/>
              <a:gd name="T94" fmla="*/ 1580 w 1948"/>
              <a:gd name="T95" fmla="*/ 140 h 405"/>
              <a:gd name="T96" fmla="*/ 1514 w 1948"/>
              <a:gd name="T97" fmla="*/ 145 h 405"/>
              <a:gd name="T98" fmla="*/ 1442 w 1948"/>
              <a:gd name="T99" fmla="*/ 145 h 405"/>
              <a:gd name="T100" fmla="*/ 1365 w 1948"/>
              <a:gd name="T101" fmla="*/ 146 h 405"/>
              <a:gd name="T102" fmla="*/ 1310 w 1948"/>
              <a:gd name="T103" fmla="*/ 145 h 405"/>
              <a:gd name="T104" fmla="*/ 1244 w 1948"/>
              <a:gd name="T105" fmla="*/ 102 h 405"/>
              <a:gd name="T106" fmla="*/ 1153 w 1948"/>
              <a:gd name="T107" fmla="*/ 39 h 405"/>
              <a:gd name="T108" fmla="*/ 1008 w 1948"/>
              <a:gd name="T109" fmla="*/ 0 h 405"/>
              <a:gd name="T110" fmla="*/ 821 w 1948"/>
              <a:gd name="T111" fmla="*/ 31 h 405"/>
              <a:gd name="T112" fmla="*/ 676 w 1948"/>
              <a:gd name="T113" fmla="*/ 130 h 405"/>
              <a:gd name="T114" fmla="*/ 558 w 1948"/>
              <a:gd name="T115" fmla="*/ 152 h 405"/>
              <a:gd name="T116" fmla="*/ 395 w 1948"/>
              <a:gd name="T117" fmla="*/ 147 h 405"/>
              <a:gd name="T118" fmla="*/ 234 w 1948"/>
              <a:gd name="T119" fmla="*/ 147 h 405"/>
              <a:gd name="T120" fmla="*/ 51 w 1948"/>
              <a:gd name="T121" fmla="*/ 142 h 405"/>
              <a:gd name="T122" fmla="*/ 4 w 1948"/>
              <a:gd name="T123" fmla="*/ 172 h 405"/>
              <a:gd name="T124" fmla="*/ 0 w 1948"/>
              <a:gd name="T125" fmla="*/ 271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5308601" y="334964"/>
            <a:ext cx="190500" cy="638175"/>
          </a:xfrm>
          <a:custGeom>
            <a:avLst/>
            <a:gdLst>
              <a:gd name="T0" fmla="*/ 21 w 90"/>
              <a:gd name="T1" fmla="*/ 10 h 402"/>
              <a:gd name="T2" fmla="*/ 28 w 90"/>
              <a:gd name="T3" fmla="*/ 40 h 402"/>
              <a:gd name="T4" fmla="*/ 21 w 90"/>
              <a:gd name="T5" fmla="*/ 54 h 402"/>
              <a:gd name="T6" fmla="*/ 10 w 90"/>
              <a:gd name="T7" fmla="*/ 99 h 402"/>
              <a:gd name="T8" fmla="*/ 2 w 90"/>
              <a:gd name="T9" fmla="*/ 138 h 402"/>
              <a:gd name="T10" fmla="*/ 0 w 90"/>
              <a:gd name="T11" fmla="*/ 173 h 402"/>
              <a:gd name="T12" fmla="*/ 8 w 90"/>
              <a:gd name="T13" fmla="*/ 215 h 402"/>
              <a:gd name="T14" fmla="*/ 13 w 90"/>
              <a:gd name="T15" fmla="*/ 256 h 402"/>
              <a:gd name="T16" fmla="*/ 21 w 90"/>
              <a:gd name="T17" fmla="*/ 295 h 402"/>
              <a:gd name="T18" fmla="*/ 43 w 90"/>
              <a:gd name="T19" fmla="*/ 319 h 402"/>
              <a:gd name="T20" fmla="*/ 52 w 90"/>
              <a:gd name="T21" fmla="*/ 348 h 402"/>
              <a:gd name="T22" fmla="*/ 71 w 90"/>
              <a:gd name="T23" fmla="*/ 374 h 402"/>
              <a:gd name="T24" fmla="*/ 89 w 90"/>
              <a:gd name="T25" fmla="*/ 401 h 402"/>
              <a:gd name="T26" fmla="*/ 82 w 90"/>
              <a:gd name="T27" fmla="*/ 376 h 402"/>
              <a:gd name="T28" fmla="*/ 65 w 90"/>
              <a:gd name="T29" fmla="*/ 346 h 402"/>
              <a:gd name="T30" fmla="*/ 69 w 90"/>
              <a:gd name="T31" fmla="*/ 313 h 402"/>
              <a:gd name="T32" fmla="*/ 45 w 90"/>
              <a:gd name="T33" fmla="*/ 272 h 402"/>
              <a:gd name="T34" fmla="*/ 23 w 90"/>
              <a:gd name="T35" fmla="*/ 223 h 402"/>
              <a:gd name="T36" fmla="*/ 19 w 90"/>
              <a:gd name="T37" fmla="*/ 150 h 402"/>
              <a:gd name="T38" fmla="*/ 28 w 90"/>
              <a:gd name="T39" fmla="*/ 103 h 402"/>
              <a:gd name="T40" fmla="*/ 41 w 90"/>
              <a:gd name="T41" fmla="*/ 54 h 402"/>
              <a:gd name="T42" fmla="*/ 43 w 90"/>
              <a:gd name="T43" fmla="*/ 20 h 402"/>
              <a:gd name="T44" fmla="*/ 23 w 90"/>
              <a:gd name="T45" fmla="*/ 0 h 402"/>
              <a:gd name="T46" fmla="*/ 21 w 90"/>
              <a:gd name="T47" fmla="*/ 1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179918" y="209550"/>
            <a:ext cx="3744383" cy="844550"/>
            <a:chOff x="85" y="132"/>
            <a:chExt cx="1769" cy="532"/>
          </a:xfrm>
        </p:grpSpPr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>
                <a:gd name="T0" fmla="*/ 23 w 1761"/>
                <a:gd name="T1" fmla="*/ 6 h 427"/>
                <a:gd name="T2" fmla="*/ 37 w 1761"/>
                <a:gd name="T3" fmla="*/ 0 h 427"/>
                <a:gd name="T4" fmla="*/ 1706 w 1761"/>
                <a:gd name="T5" fmla="*/ 0 h 427"/>
                <a:gd name="T6" fmla="*/ 1725 w 1761"/>
                <a:gd name="T7" fmla="*/ 4 h 427"/>
                <a:gd name="T8" fmla="*/ 1739 w 1761"/>
                <a:gd name="T9" fmla="*/ 15 h 427"/>
                <a:gd name="T10" fmla="*/ 1751 w 1761"/>
                <a:gd name="T11" fmla="*/ 42 h 427"/>
                <a:gd name="T12" fmla="*/ 1758 w 1761"/>
                <a:gd name="T13" fmla="*/ 74 h 427"/>
                <a:gd name="T14" fmla="*/ 1760 w 1761"/>
                <a:gd name="T15" fmla="*/ 110 h 427"/>
                <a:gd name="T16" fmla="*/ 1760 w 1761"/>
                <a:gd name="T17" fmla="*/ 426 h 427"/>
                <a:gd name="T18" fmla="*/ 66 w 1761"/>
                <a:gd name="T19" fmla="*/ 426 h 427"/>
                <a:gd name="T20" fmla="*/ 0 w 1761"/>
                <a:gd name="T21" fmla="*/ 426 h 427"/>
                <a:gd name="T22" fmla="*/ 0 w 1761"/>
                <a:gd name="T23" fmla="*/ 132 h 427"/>
                <a:gd name="T24" fmla="*/ 0 w 1761"/>
                <a:gd name="T25" fmla="*/ 89 h 427"/>
                <a:gd name="T26" fmla="*/ 7 w 1761"/>
                <a:gd name="T27" fmla="*/ 47 h 427"/>
                <a:gd name="T28" fmla="*/ 13 w 1761"/>
                <a:gd name="T29" fmla="*/ 25 h 427"/>
                <a:gd name="T30" fmla="*/ 23 w 1761"/>
                <a:gd name="T31" fmla="*/ 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>
                <a:gd name="T0" fmla="*/ 85 w 1761"/>
                <a:gd name="T1" fmla="*/ 63 h 185"/>
                <a:gd name="T2" fmla="*/ 138 w 1761"/>
                <a:gd name="T3" fmla="*/ 63 h 185"/>
                <a:gd name="T4" fmla="*/ 180 w 1761"/>
                <a:gd name="T5" fmla="*/ 95 h 185"/>
                <a:gd name="T6" fmla="*/ 248 w 1761"/>
                <a:gd name="T7" fmla="*/ 76 h 185"/>
                <a:gd name="T8" fmla="*/ 325 w 1761"/>
                <a:gd name="T9" fmla="*/ 67 h 185"/>
                <a:gd name="T10" fmla="*/ 379 w 1761"/>
                <a:gd name="T11" fmla="*/ 86 h 185"/>
                <a:gd name="T12" fmla="*/ 438 w 1761"/>
                <a:gd name="T13" fmla="*/ 76 h 185"/>
                <a:gd name="T14" fmla="*/ 532 w 1761"/>
                <a:gd name="T15" fmla="*/ 82 h 185"/>
                <a:gd name="T16" fmla="*/ 592 w 1761"/>
                <a:gd name="T17" fmla="*/ 95 h 185"/>
                <a:gd name="T18" fmla="*/ 663 w 1761"/>
                <a:gd name="T19" fmla="*/ 57 h 185"/>
                <a:gd name="T20" fmla="*/ 716 w 1761"/>
                <a:gd name="T21" fmla="*/ 90 h 185"/>
                <a:gd name="T22" fmla="*/ 787 w 1761"/>
                <a:gd name="T23" fmla="*/ 85 h 185"/>
                <a:gd name="T24" fmla="*/ 824 w 1761"/>
                <a:gd name="T25" fmla="*/ 90 h 185"/>
                <a:gd name="T26" fmla="*/ 857 w 1761"/>
                <a:gd name="T27" fmla="*/ 57 h 185"/>
                <a:gd name="T28" fmla="*/ 899 w 1761"/>
                <a:gd name="T29" fmla="*/ 34 h 185"/>
                <a:gd name="T30" fmla="*/ 949 w 1761"/>
                <a:gd name="T31" fmla="*/ 31 h 185"/>
                <a:gd name="T32" fmla="*/ 991 w 1761"/>
                <a:gd name="T33" fmla="*/ 22 h 185"/>
                <a:gd name="T34" fmla="*/ 1030 w 1761"/>
                <a:gd name="T35" fmla="*/ 48 h 185"/>
                <a:gd name="T36" fmla="*/ 1071 w 1761"/>
                <a:gd name="T37" fmla="*/ 67 h 185"/>
                <a:gd name="T38" fmla="*/ 1138 w 1761"/>
                <a:gd name="T39" fmla="*/ 53 h 185"/>
                <a:gd name="T40" fmla="*/ 1168 w 1761"/>
                <a:gd name="T41" fmla="*/ 89 h 185"/>
                <a:gd name="T42" fmla="*/ 1215 w 1761"/>
                <a:gd name="T43" fmla="*/ 95 h 185"/>
                <a:gd name="T44" fmla="*/ 1293 w 1761"/>
                <a:gd name="T45" fmla="*/ 95 h 185"/>
                <a:gd name="T46" fmla="*/ 1340 w 1761"/>
                <a:gd name="T47" fmla="*/ 79 h 185"/>
                <a:gd name="T48" fmla="*/ 1376 w 1761"/>
                <a:gd name="T49" fmla="*/ 86 h 185"/>
                <a:gd name="T50" fmla="*/ 1418 w 1761"/>
                <a:gd name="T51" fmla="*/ 57 h 185"/>
                <a:gd name="T52" fmla="*/ 1478 w 1761"/>
                <a:gd name="T53" fmla="*/ 53 h 185"/>
                <a:gd name="T54" fmla="*/ 1528 w 1761"/>
                <a:gd name="T55" fmla="*/ 22 h 185"/>
                <a:gd name="T56" fmla="*/ 1567 w 1761"/>
                <a:gd name="T57" fmla="*/ 15 h 185"/>
                <a:gd name="T58" fmla="*/ 1617 w 1761"/>
                <a:gd name="T59" fmla="*/ 27 h 185"/>
                <a:gd name="T60" fmla="*/ 1661 w 1761"/>
                <a:gd name="T61" fmla="*/ 1 h 185"/>
                <a:gd name="T62" fmla="*/ 1703 w 1761"/>
                <a:gd name="T63" fmla="*/ 48 h 185"/>
                <a:gd name="T64" fmla="*/ 1750 w 1761"/>
                <a:gd name="T65" fmla="*/ 24 h 185"/>
                <a:gd name="T66" fmla="*/ 1760 w 1761"/>
                <a:gd name="T67" fmla="*/ 184 h 185"/>
                <a:gd name="T68" fmla="*/ 727 w 1761"/>
                <a:gd name="T69" fmla="*/ 149 h 185"/>
                <a:gd name="T70" fmla="*/ 0 w 1761"/>
                <a:gd name="T71" fmla="*/ 29 h 185"/>
                <a:gd name="T72" fmla="*/ 26 w 1761"/>
                <a:gd name="T73" fmla="*/ 50 h 185"/>
                <a:gd name="T74" fmla="*/ 61 w 1761"/>
                <a:gd name="T75" fmla="*/ 5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>
                <a:gd name="T0" fmla="*/ 37 w 1761"/>
                <a:gd name="T1" fmla="*/ 185 h 188"/>
                <a:gd name="T2" fmla="*/ 1706 w 1761"/>
                <a:gd name="T3" fmla="*/ 187 h 188"/>
                <a:gd name="T4" fmla="*/ 1739 w 1761"/>
                <a:gd name="T5" fmla="*/ 181 h 188"/>
                <a:gd name="T6" fmla="*/ 1758 w 1761"/>
                <a:gd name="T7" fmla="*/ 158 h 188"/>
                <a:gd name="T8" fmla="*/ 1760 w 1761"/>
                <a:gd name="T9" fmla="*/ 22 h 188"/>
                <a:gd name="T10" fmla="*/ 1736 w 1761"/>
                <a:gd name="T11" fmla="*/ 6 h 188"/>
                <a:gd name="T12" fmla="*/ 1723 w 1761"/>
                <a:gd name="T13" fmla="*/ 51 h 188"/>
                <a:gd name="T14" fmla="*/ 1706 w 1761"/>
                <a:gd name="T15" fmla="*/ 47 h 188"/>
                <a:gd name="T16" fmla="*/ 1671 w 1761"/>
                <a:gd name="T17" fmla="*/ 25 h 188"/>
                <a:gd name="T18" fmla="*/ 1625 w 1761"/>
                <a:gd name="T19" fmla="*/ 32 h 188"/>
                <a:gd name="T20" fmla="*/ 1588 w 1761"/>
                <a:gd name="T21" fmla="*/ 37 h 188"/>
                <a:gd name="T22" fmla="*/ 1554 w 1761"/>
                <a:gd name="T23" fmla="*/ 25 h 188"/>
                <a:gd name="T24" fmla="*/ 1520 w 1761"/>
                <a:gd name="T25" fmla="*/ 40 h 188"/>
                <a:gd name="T26" fmla="*/ 1498 w 1761"/>
                <a:gd name="T27" fmla="*/ 49 h 188"/>
                <a:gd name="T28" fmla="*/ 1445 w 1761"/>
                <a:gd name="T29" fmla="*/ 43 h 188"/>
                <a:gd name="T30" fmla="*/ 1396 w 1761"/>
                <a:gd name="T31" fmla="*/ 36 h 188"/>
                <a:gd name="T32" fmla="*/ 1337 w 1761"/>
                <a:gd name="T33" fmla="*/ 82 h 188"/>
                <a:gd name="T34" fmla="*/ 1293 w 1761"/>
                <a:gd name="T35" fmla="*/ 58 h 188"/>
                <a:gd name="T36" fmla="*/ 1240 w 1761"/>
                <a:gd name="T37" fmla="*/ 56 h 188"/>
                <a:gd name="T38" fmla="*/ 1153 w 1761"/>
                <a:gd name="T39" fmla="*/ 55 h 188"/>
                <a:gd name="T40" fmla="*/ 1112 w 1761"/>
                <a:gd name="T41" fmla="*/ 49 h 188"/>
                <a:gd name="T42" fmla="*/ 1079 w 1761"/>
                <a:gd name="T43" fmla="*/ 36 h 188"/>
                <a:gd name="T44" fmla="*/ 1006 w 1761"/>
                <a:gd name="T45" fmla="*/ 65 h 188"/>
                <a:gd name="T46" fmla="*/ 943 w 1761"/>
                <a:gd name="T47" fmla="*/ 50 h 188"/>
                <a:gd name="T48" fmla="*/ 866 w 1761"/>
                <a:gd name="T49" fmla="*/ 58 h 188"/>
                <a:gd name="T50" fmla="*/ 804 w 1761"/>
                <a:gd name="T51" fmla="*/ 58 h 188"/>
                <a:gd name="T52" fmla="*/ 730 w 1761"/>
                <a:gd name="T53" fmla="*/ 78 h 188"/>
                <a:gd name="T54" fmla="*/ 652 w 1761"/>
                <a:gd name="T55" fmla="*/ 68 h 188"/>
                <a:gd name="T56" fmla="*/ 563 w 1761"/>
                <a:gd name="T57" fmla="*/ 70 h 188"/>
                <a:gd name="T58" fmla="*/ 468 w 1761"/>
                <a:gd name="T59" fmla="*/ 49 h 188"/>
                <a:gd name="T60" fmla="*/ 369 w 1761"/>
                <a:gd name="T61" fmla="*/ 35 h 188"/>
                <a:gd name="T62" fmla="*/ 301 w 1761"/>
                <a:gd name="T63" fmla="*/ 53 h 188"/>
                <a:gd name="T64" fmla="*/ 262 w 1761"/>
                <a:gd name="T65" fmla="*/ 47 h 188"/>
                <a:gd name="T66" fmla="*/ 205 w 1761"/>
                <a:gd name="T67" fmla="*/ 55 h 188"/>
                <a:gd name="T68" fmla="*/ 143 w 1761"/>
                <a:gd name="T69" fmla="*/ 53 h 188"/>
                <a:gd name="T70" fmla="*/ 80 w 1761"/>
                <a:gd name="T71" fmla="*/ 65 h 188"/>
                <a:gd name="T72" fmla="*/ 16 w 1761"/>
                <a:gd name="T73" fmla="*/ 56 h 188"/>
                <a:gd name="T74" fmla="*/ 2 w 1761"/>
                <a:gd name="T75" fmla="*/ 111 h 188"/>
                <a:gd name="T76" fmla="*/ 13 w 1761"/>
                <a:gd name="T77" fmla="*/ 17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>
                <a:gd name="T0" fmla="*/ 0 w 1733"/>
                <a:gd name="T1" fmla="*/ 185 h 245"/>
                <a:gd name="T2" fmla="*/ 4 w 1733"/>
                <a:gd name="T3" fmla="*/ 196 h 245"/>
                <a:gd name="T4" fmla="*/ 7 w 1733"/>
                <a:gd name="T5" fmla="*/ 88 h 245"/>
                <a:gd name="T6" fmla="*/ 22 w 1733"/>
                <a:gd name="T7" fmla="*/ 44 h 245"/>
                <a:gd name="T8" fmla="*/ 82 w 1733"/>
                <a:gd name="T9" fmla="*/ 39 h 245"/>
                <a:gd name="T10" fmla="*/ 198 w 1733"/>
                <a:gd name="T11" fmla="*/ 45 h 245"/>
                <a:gd name="T12" fmla="*/ 308 w 1733"/>
                <a:gd name="T13" fmla="*/ 42 h 245"/>
                <a:gd name="T14" fmla="*/ 437 w 1733"/>
                <a:gd name="T15" fmla="*/ 45 h 245"/>
                <a:gd name="T16" fmla="*/ 525 w 1733"/>
                <a:gd name="T17" fmla="*/ 39 h 245"/>
                <a:gd name="T18" fmla="*/ 598 w 1733"/>
                <a:gd name="T19" fmla="*/ 39 h 245"/>
                <a:gd name="T20" fmla="*/ 708 w 1733"/>
                <a:gd name="T21" fmla="*/ 51 h 245"/>
                <a:gd name="T22" fmla="*/ 788 w 1733"/>
                <a:gd name="T23" fmla="*/ 53 h 245"/>
                <a:gd name="T24" fmla="*/ 878 w 1733"/>
                <a:gd name="T25" fmla="*/ 45 h 245"/>
                <a:gd name="T26" fmla="*/ 986 w 1733"/>
                <a:gd name="T27" fmla="*/ 61 h 245"/>
                <a:gd name="T28" fmla="*/ 1071 w 1733"/>
                <a:gd name="T29" fmla="*/ 57 h 245"/>
                <a:gd name="T30" fmla="*/ 1150 w 1733"/>
                <a:gd name="T31" fmla="*/ 49 h 245"/>
                <a:gd name="T32" fmla="*/ 1241 w 1733"/>
                <a:gd name="T33" fmla="*/ 54 h 245"/>
                <a:gd name="T34" fmla="*/ 1319 w 1733"/>
                <a:gd name="T35" fmla="*/ 49 h 245"/>
                <a:gd name="T36" fmla="*/ 1395 w 1733"/>
                <a:gd name="T37" fmla="*/ 44 h 245"/>
                <a:gd name="T38" fmla="*/ 1449 w 1733"/>
                <a:gd name="T39" fmla="*/ 48 h 245"/>
                <a:gd name="T40" fmla="*/ 1557 w 1733"/>
                <a:gd name="T41" fmla="*/ 39 h 245"/>
                <a:gd name="T42" fmla="*/ 1665 w 1733"/>
                <a:gd name="T43" fmla="*/ 51 h 245"/>
                <a:gd name="T44" fmla="*/ 1703 w 1733"/>
                <a:gd name="T45" fmla="*/ 71 h 245"/>
                <a:gd name="T46" fmla="*/ 1721 w 1733"/>
                <a:gd name="T47" fmla="*/ 104 h 245"/>
                <a:gd name="T48" fmla="*/ 1732 w 1733"/>
                <a:gd name="T49" fmla="*/ 189 h 245"/>
                <a:gd name="T50" fmla="*/ 1732 w 1733"/>
                <a:gd name="T51" fmla="*/ 63 h 245"/>
                <a:gd name="T52" fmla="*/ 1725 w 1733"/>
                <a:gd name="T53" fmla="*/ 25 h 245"/>
                <a:gd name="T54" fmla="*/ 1606 w 1733"/>
                <a:gd name="T55" fmla="*/ 9 h 245"/>
                <a:gd name="T56" fmla="*/ 1510 w 1733"/>
                <a:gd name="T57" fmla="*/ 2 h 245"/>
                <a:gd name="T58" fmla="*/ 1443 w 1733"/>
                <a:gd name="T59" fmla="*/ 5 h 245"/>
                <a:gd name="T60" fmla="*/ 1349 w 1733"/>
                <a:gd name="T61" fmla="*/ 12 h 245"/>
                <a:gd name="T62" fmla="*/ 1182 w 1733"/>
                <a:gd name="T63" fmla="*/ 9 h 245"/>
                <a:gd name="T64" fmla="*/ 1067 w 1733"/>
                <a:gd name="T65" fmla="*/ 10 h 245"/>
                <a:gd name="T66" fmla="*/ 986 w 1733"/>
                <a:gd name="T67" fmla="*/ 9 h 245"/>
                <a:gd name="T68" fmla="*/ 923 w 1733"/>
                <a:gd name="T69" fmla="*/ 6 h 245"/>
                <a:gd name="T70" fmla="*/ 813 w 1733"/>
                <a:gd name="T71" fmla="*/ 9 h 245"/>
                <a:gd name="T72" fmla="*/ 681 w 1733"/>
                <a:gd name="T73" fmla="*/ 10 h 245"/>
                <a:gd name="T74" fmla="*/ 531 w 1733"/>
                <a:gd name="T75" fmla="*/ 6 h 245"/>
                <a:gd name="T76" fmla="*/ 463 w 1733"/>
                <a:gd name="T77" fmla="*/ 4 h 245"/>
                <a:gd name="T78" fmla="*/ 351 w 1733"/>
                <a:gd name="T79" fmla="*/ 4 h 245"/>
                <a:gd name="T80" fmla="*/ 208 w 1733"/>
                <a:gd name="T81" fmla="*/ 4 h 245"/>
                <a:gd name="T82" fmla="*/ 87 w 1733"/>
                <a:gd name="T83" fmla="*/ 0 h 245"/>
                <a:gd name="T84" fmla="*/ 28 w 1733"/>
                <a:gd name="T85" fmla="*/ 2 h 245"/>
                <a:gd name="T86" fmla="*/ 4 w 1733"/>
                <a:gd name="T87" fmla="*/ 27 h 245"/>
                <a:gd name="T88" fmla="*/ 0 w 1733"/>
                <a:gd name="T89" fmla="*/ 8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>
                <a:gd name="T0" fmla="*/ 0 w 1733"/>
                <a:gd name="T1" fmla="*/ 24 h 100"/>
                <a:gd name="T2" fmla="*/ 4 w 1733"/>
                <a:gd name="T3" fmla="*/ 19 h 100"/>
                <a:gd name="T4" fmla="*/ 6 w 1733"/>
                <a:gd name="T5" fmla="*/ 63 h 100"/>
                <a:gd name="T6" fmla="*/ 22 w 1733"/>
                <a:gd name="T7" fmla="*/ 80 h 100"/>
                <a:gd name="T8" fmla="*/ 48 w 1733"/>
                <a:gd name="T9" fmla="*/ 76 h 100"/>
                <a:gd name="T10" fmla="*/ 90 w 1733"/>
                <a:gd name="T11" fmla="*/ 76 h 100"/>
                <a:gd name="T12" fmla="*/ 132 w 1733"/>
                <a:gd name="T13" fmla="*/ 78 h 100"/>
                <a:gd name="T14" fmla="*/ 156 w 1733"/>
                <a:gd name="T15" fmla="*/ 80 h 100"/>
                <a:gd name="T16" fmla="*/ 202 w 1733"/>
                <a:gd name="T17" fmla="*/ 75 h 100"/>
                <a:gd name="T18" fmla="*/ 266 w 1733"/>
                <a:gd name="T19" fmla="*/ 80 h 100"/>
                <a:gd name="T20" fmla="*/ 336 w 1733"/>
                <a:gd name="T21" fmla="*/ 79 h 100"/>
                <a:gd name="T22" fmla="*/ 390 w 1733"/>
                <a:gd name="T23" fmla="*/ 82 h 100"/>
                <a:gd name="T24" fmla="*/ 421 w 1733"/>
                <a:gd name="T25" fmla="*/ 81 h 100"/>
                <a:gd name="T26" fmla="*/ 525 w 1733"/>
                <a:gd name="T27" fmla="*/ 83 h 100"/>
                <a:gd name="T28" fmla="*/ 590 w 1733"/>
                <a:gd name="T29" fmla="*/ 76 h 100"/>
                <a:gd name="T30" fmla="*/ 656 w 1733"/>
                <a:gd name="T31" fmla="*/ 78 h 100"/>
                <a:gd name="T32" fmla="*/ 708 w 1733"/>
                <a:gd name="T33" fmla="*/ 78 h 100"/>
                <a:gd name="T34" fmla="*/ 788 w 1733"/>
                <a:gd name="T35" fmla="*/ 77 h 100"/>
                <a:gd name="T36" fmla="*/ 850 w 1733"/>
                <a:gd name="T37" fmla="*/ 71 h 100"/>
                <a:gd name="T38" fmla="*/ 942 w 1733"/>
                <a:gd name="T39" fmla="*/ 73 h 100"/>
                <a:gd name="T40" fmla="*/ 1055 w 1733"/>
                <a:gd name="T41" fmla="*/ 76 h 100"/>
                <a:gd name="T42" fmla="*/ 1121 w 1733"/>
                <a:gd name="T43" fmla="*/ 71 h 100"/>
                <a:gd name="T44" fmla="*/ 1150 w 1733"/>
                <a:gd name="T45" fmla="*/ 79 h 100"/>
                <a:gd name="T46" fmla="*/ 1237 w 1733"/>
                <a:gd name="T47" fmla="*/ 79 h 100"/>
                <a:gd name="T48" fmla="*/ 1308 w 1733"/>
                <a:gd name="T49" fmla="*/ 79 h 100"/>
                <a:gd name="T50" fmla="*/ 1332 w 1733"/>
                <a:gd name="T51" fmla="*/ 75 h 100"/>
                <a:gd name="T52" fmla="*/ 1373 w 1733"/>
                <a:gd name="T53" fmla="*/ 80 h 100"/>
                <a:gd name="T54" fmla="*/ 1394 w 1733"/>
                <a:gd name="T55" fmla="*/ 80 h 100"/>
                <a:gd name="T56" fmla="*/ 1451 w 1733"/>
                <a:gd name="T57" fmla="*/ 80 h 100"/>
                <a:gd name="T58" fmla="*/ 1499 w 1733"/>
                <a:gd name="T59" fmla="*/ 77 h 100"/>
                <a:gd name="T60" fmla="*/ 1578 w 1733"/>
                <a:gd name="T61" fmla="*/ 74 h 100"/>
                <a:gd name="T62" fmla="*/ 1687 w 1733"/>
                <a:gd name="T63" fmla="*/ 73 h 100"/>
                <a:gd name="T64" fmla="*/ 1713 w 1733"/>
                <a:gd name="T65" fmla="*/ 65 h 100"/>
                <a:gd name="T66" fmla="*/ 1727 w 1733"/>
                <a:gd name="T67" fmla="*/ 42 h 100"/>
                <a:gd name="T68" fmla="*/ 1732 w 1733"/>
                <a:gd name="T69" fmla="*/ 63 h 100"/>
                <a:gd name="T70" fmla="*/ 1730 w 1733"/>
                <a:gd name="T71" fmla="*/ 80 h 100"/>
                <a:gd name="T72" fmla="*/ 1716 w 1733"/>
                <a:gd name="T73" fmla="*/ 95 h 100"/>
                <a:gd name="T74" fmla="*/ 1606 w 1733"/>
                <a:gd name="T75" fmla="*/ 95 h 100"/>
                <a:gd name="T76" fmla="*/ 1510 w 1733"/>
                <a:gd name="T77" fmla="*/ 97 h 100"/>
                <a:gd name="T78" fmla="*/ 1466 w 1733"/>
                <a:gd name="T79" fmla="*/ 99 h 100"/>
                <a:gd name="T80" fmla="*/ 1416 w 1733"/>
                <a:gd name="T81" fmla="*/ 99 h 100"/>
                <a:gd name="T82" fmla="*/ 1325 w 1733"/>
                <a:gd name="T83" fmla="*/ 93 h 100"/>
                <a:gd name="T84" fmla="*/ 1216 w 1733"/>
                <a:gd name="T85" fmla="*/ 92 h 100"/>
                <a:gd name="T86" fmla="*/ 1125 w 1733"/>
                <a:gd name="T87" fmla="*/ 94 h 100"/>
                <a:gd name="T88" fmla="*/ 1067 w 1733"/>
                <a:gd name="T89" fmla="*/ 94 h 100"/>
                <a:gd name="T90" fmla="*/ 1022 w 1733"/>
                <a:gd name="T91" fmla="*/ 95 h 100"/>
                <a:gd name="T92" fmla="*/ 987 w 1733"/>
                <a:gd name="T93" fmla="*/ 97 h 100"/>
                <a:gd name="T94" fmla="*/ 947 w 1733"/>
                <a:gd name="T95" fmla="*/ 93 h 100"/>
                <a:gd name="T96" fmla="*/ 901 w 1733"/>
                <a:gd name="T97" fmla="*/ 97 h 100"/>
                <a:gd name="T98" fmla="*/ 839 w 1733"/>
                <a:gd name="T99" fmla="*/ 97 h 100"/>
                <a:gd name="T100" fmla="*/ 791 w 1733"/>
                <a:gd name="T101" fmla="*/ 95 h 100"/>
                <a:gd name="T102" fmla="*/ 720 w 1733"/>
                <a:gd name="T103" fmla="*/ 99 h 100"/>
                <a:gd name="T104" fmla="*/ 638 w 1733"/>
                <a:gd name="T105" fmla="*/ 99 h 100"/>
                <a:gd name="T106" fmla="*/ 563 w 1733"/>
                <a:gd name="T107" fmla="*/ 99 h 100"/>
                <a:gd name="T108" fmla="*/ 496 w 1733"/>
                <a:gd name="T109" fmla="*/ 95 h 100"/>
                <a:gd name="T110" fmla="*/ 435 w 1733"/>
                <a:gd name="T111" fmla="*/ 97 h 100"/>
                <a:gd name="T112" fmla="*/ 326 w 1733"/>
                <a:gd name="T113" fmla="*/ 97 h 100"/>
                <a:gd name="T114" fmla="*/ 208 w 1733"/>
                <a:gd name="T115" fmla="*/ 97 h 100"/>
                <a:gd name="T116" fmla="*/ 15 w 1733"/>
                <a:gd name="T117" fmla="*/ 95 h 100"/>
                <a:gd name="T118" fmla="*/ 0 w 1733"/>
                <a:gd name="T119" fmla="*/ 76 h 100"/>
                <a:gd name="T120" fmla="*/ 0 w 1733"/>
                <a:gd name="T121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</p:grpSp>
      <p:grpSp>
        <p:nvGrpSpPr>
          <p:cNvPr id="3093" name="Group 21"/>
          <p:cNvGrpSpPr>
            <a:grpSpLocks/>
          </p:cNvGrpSpPr>
          <p:nvPr/>
        </p:nvGrpSpPr>
        <p:grpSpPr bwMode="auto">
          <a:xfrm>
            <a:off x="8324852" y="222251"/>
            <a:ext cx="3727449" cy="866775"/>
            <a:chOff x="3933" y="140"/>
            <a:chExt cx="1761" cy="546"/>
          </a:xfrm>
        </p:grpSpPr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>
                <a:gd name="T0" fmla="*/ 23 w 1761"/>
                <a:gd name="T1" fmla="*/ 6 h 445"/>
                <a:gd name="T2" fmla="*/ 37 w 1761"/>
                <a:gd name="T3" fmla="*/ 0 h 445"/>
                <a:gd name="T4" fmla="*/ 1706 w 1761"/>
                <a:gd name="T5" fmla="*/ 0 h 445"/>
                <a:gd name="T6" fmla="*/ 1725 w 1761"/>
                <a:gd name="T7" fmla="*/ 4 h 445"/>
                <a:gd name="T8" fmla="*/ 1739 w 1761"/>
                <a:gd name="T9" fmla="*/ 15 h 445"/>
                <a:gd name="T10" fmla="*/ 1751 w 1761"/>
                <a:gd name="T11" fmla="*/ 44 h 445"/>
                <a:gd name="T12" fmla="*/ 1758 w 1761"/>
                <a:gd name="T13" fmla="*/ 77 h 445"/>
                <a:gd name="T14" fmla="*/ 1760 w 1761"/>
                <a:gd name="T15" fmla="*/ 115 h 445"/>
                <a:gd name="T16" fmla="*/ 1760 w 1761"/>
                <a:gd name="T17" fmla="*/ 444 h 445"/>
                <a:gd name="T18" fmla="*/ 66 w 1761"/>
                <a:gd name="T19" fmla="*/ 444 h 445"/>
                <a:gd name="T20" fmla="*/ 0 w 1761"/>
                <a:gd name="T21" fmla="*/ 444 h 445"/>
                <a:gd name="T22" fmla="*/ 0 w 1761"/>
                <a:gd name="T23" fmla="*/ 138 h 445"/>
                <a:gd name="T24" fmla="*/ 0 w 1761"/>
                <a:gd name="T25" fmla="*/ 93 h 445"/>
                <a:gd name="T26" fmla="*/ 7 w 1761"/>
                <a:gd name="T27" fmla="*/ 49 h 445"/>
                <a:gd name="T28" fmla="*/ 13 w 1761"/>
                <a:gd name="T29" fmla="*/ 26 h 445"/>
                <a:gd name="T30" fmla="*/ 23 w 1761"/>
                <a:gd name="T31" fmla="*/ 6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>
                <a:gd name="T0" fmla="*/ 85 w 1761"/>
                <a:gd name="T1" fmla="*/ 65 h 190"/>
                <a:gd name="T2" fmla="*/ 138 w 1761"/>
                <a:gd name="T3" fmla="*/ 65 h 190"/>
                <a:gd name="T4" fmla="*/ 180 w 1761"/>
                <a:gd name="T5" fmla="*/ 97 h 190"/>
                <a:gd name="T6" fmla="*/ 248 w 1761"/>
                <a:gd name="T7" fmla="*/ 78 h 190"/>
                <a:gd name="T8" fmla="*/ 325 w 1761"/>
                <a:gd name="T9" fmla="*/ 69 h 190"/>
                <a:gd name="T10" fmla="*/ 379 w 1761"/>
                <a:gd name="T11" fmla="*/ 88 h 190"/>
                <a:gd name="T12" fmla="*/ 438 w 1761"/>
                <a:gd name="T13" fmla="*/ 78 h 190"/>
                <a:gd name="T14" fmla="*/ 532 w 1761"/>
                <a:gd name="T15" fmla="*/ 84 h 190"/>
                <a:gd name="T16" fmla="*/ 592 w 1761"/>
                <a:gd name="T17" fmla="*/ 97 h 190"/>
                <a:gd name="T18" fmla="*/ 663 w 1761"/>
                <a:gd name="T19" fmla="*/ 59 h 190"/>
                <a:gd name="T20" fmla="*/ 716 w 1761"/>
                <a:gd name="T21" fmla="*/ 93 h 190"/>
                <a:gd name="T22" fmla="*/ 787 w 1761"/>
                <a:gd name="T23" fmla="*/ 87 h 190"/>
                <a:gd name="T24" fmla="*/ 824 w 1761"/>
                <a:gd name="T25" fmla="*/ 93 h 190"/>
                <a:gd name="T26" fmla="*/ 857 w 1761"/>
                <a:gd name="T27" fmla="*/ 59 h 190"/>
                <a:gd name="T28" fmla="*/ 899 w 1761"/>
                <a:gd name="T29" fmla="*/ 35 h 190"/>
                <a:gd name="T30" fmla="*/ 949 w 1761"/>
                <a:gd name="T31" fmla="*/ 32 h 190"/>
                <a:gd name="T32" fmla="*/ 991 w 1761"/>
                <a:gd name="T33" fmla="*/ 23 h 190"/>
                <a:gd name="T34" fmla="*/ 1030 w 1761"/>
                <a:gd name="T35" fmla="*/ 49 h 190"/>
                <a:gd name="T36" fmla="*/ 1071 w 1761"/>
                <a:gd name="T37" fmla="*/ 69 h 190"/>
                <a:gd name="T38" fmla="*/ 1138 w 1761"/>
                <a:gd name="T39" fmla="*/ 55 h 190"/>
                <a:gd name="T40" fmla="*/ 1168 w 1761"/>
                <a:gd name="T41" fmla="*/ 92 h 190"/>
                <a:gd name="T42" fmla="*/ 1215 w 1761"/>
                <a:gd name="T43" fmla="*/ 97 h 190"/>
                <a:gd name="T44" fmla="*/ 1293 w 1761"/>
                <a:gd name="T45" fmla="*/ 97 h 190"/>
                <a:gd name="T46" fmla="*/ 1340 w 1761"/>
                <a:gd name="T47" fmla="*/ 81 h 190"/>
                <a:gd name="T48" fmla="*/ 1376 w 1761"/>
                <a:gd name="T49" fmla="*/ 88 h 190"/>
                <a:gd name="T50" fmla="*/ 1418 w 1761"/>
                <a:gd name="T51" fmla="*/ 59 h 190"/>
                <a:gd name="T52" fmla="*/ 1478 w 1761"/>
                <a:gd name="T53" fmla="*/ 55 h 190"/>
                <a:gd name="T54" fmla="*/ 1528 w 1761"/>
                <a:gd name="T55" fmla="*/ 23 h 190"/>
                <a:gd name="T56" fmla="*/ 1567 w 1761"/>
                <a:gd name="T57" fmla="*/ 15 h 190"/>
                <a:gd name="T58" fmla="*/ 1617 w 1761"/>
                <a:gd name="T59" fmla="*/ 28 h 190"/>
                <a:gd name="T60" fmla="*/ 1661 w 1761"/>
                <a:gd name="T61" fmla="*/ 1 h 190"/>
                <a:gd name="T62" fmla="*/ 1703 w 1761"/>
                <a:gd name="T63" fmla="*/ 49 h 190"/>
                <a:gd name="T64" fmla="*/ 1750 w 1761"/>
                <a:gd name="T65" fmla="*/ 24 h 190"/>
                <a:gd name="T66" fmla="*/ 1760 w 1761"/>
                <a:gd name="T67" fmla="*/ 189 h 190"/>
                <a:gd name="T68" fmla="*/ 727 w 1761"/>
                <a:gd name="T69" fmla="*/ 153 h 190"/>
                <a:gd name="T70" fmla="*/ 0 w 1761"/>
                <a:gd name="T71" fmla="*/ 30 h 190"/>
                <a:gd name="T72" fmla="*/ 26 w 1761"/>
                <a:gd name="T73" fmla="*/ 51 h 190"/>
                <a:gd name="T74" fmla="*/ 61 w 1761"/>
                <a:gd name="T75" fmla="*/ 5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>
                <a:gd name="T0" fmla="*/ 37 w 1761"/>
                <a:gd name="T1" fmla="*/ 194 h 197"/>
                <a:gd name="T2" fmla="*/ 1706 w 1761"/>
                <a:gd name="T3" fmla="*/ 196 h 197"/>
                <a:gd name="T4" fmla="*/ 1739 w 1761"/>
                <a:gd name="T5" fmla="*/ 189 h 197"/>
                <a:gd name="T6" fmla="*/ 1758 w 1761"/>
                <a:gd name="T7" fmla="*/ 165 h 197"/>
                <a:gd name="T8" fmla="*/ 1760 w 1761"/>
                <a:gd name="T9" fmla="*/ 23 h 197"/>
                <a:gd name="T10" fmla="*/ 1736 w 1761"/>
                <a:gd name="T11" fmla="*/ 7 h 197"/>
                <a:gd name="T12" fmla="*/ 1723 w 1761"/>
                <a:gd name="T13" fmla="*/ 53 h 197"/>
                <a:gd name="T14" fmla="*/ 1706 w 1761"/>
                <a:gd name="T15" fmla="*/ 50 h 197"/>
                <a:gd name="T16" fmla="*/ 1671 w 1761"/>
                <a:gd name="T17" fmla="*/ 26 h 197"/>
                <a:gd name="T18" fmla="*/ 1625 w 1761"/>
                <a:gd name="T19" fmla="*/ 34 h 197"/>
                <a:gd name="T20" fmla="*/ 1588 w 1761"/>
                <a:gd name="T21" fmla="*/ 39 h 197"/>
                <a:gd name="T22" fmla="*/ 1554 w 1761"/>
                <a:gd name="T23" fmla="*/ 26 h 197"/>
                <a:gd name="T24" fmla="*/ 1520 w 1761"/>
                <a:gd name="T25" fmla="*/ 42 h 197"/>
                <a:gd name="T26" fmla="*/ 1498 w 1761"/>
                <a:gd name="T27" fmla="*/ 52 h 197"/>
                <a:gd name="T28" fmla="*/ 1445 w 1761"/>
                <a:gd name="T29" fmla="*/ 45 h 197"/>
                <a:gd name="T30" fmla="*/ 1396 w 1761"/>
                <a:gd name="T31" fmla="*/ 37 h 197"/>
                <a:gd name="T32" fmla="*/ 1337 w 1761"/>
                <a:gd name="T33" fmla="*/ 86 h 197"/>
                <a:gd name="T34" fmla="*/ 1293 w 1761"/>
                <a:gd name="T35" fmla="*/ 61 h 197"/>
                <a:gd name="T36" fmla="*/ 1240 w 1761"/>
                <a:gd name="T37" fmla="*/ 59 h 197"/>
                <a:gd name="T38" fmla="*/ 1153 w 1761"/>
                <a:gd name="T39" fmla="*/ 58 h 197"/>
                <a:gd name="T40" fmla="*/ 1112 w 1761"/>
                <a:gd name="T41" fmla="*/ 52 h 197"/>
                <a:gd name="T42" fmla="*/ 1079 w 1761"/>
                <a:gd name="T43" fmla="*/ 37 h 197"/>
                <a:gd name="T44" fmla="*/ 1006 w 1761"/>
                <a:gd name="T45" fmla="*/ 68 h 197"/>
                <a:gd name="T46" fmla="*/ 943 w 1761"/>
                <a:gd name="T47" fmla="*/ 53 h 197"/>
                <a:gd name="T48" fmla="*/ 866 w 1761"/>
                <a:gd name="T49" fmla="*/ 61 h 197"/>
                <a:gd name="T50" fmla="*/ 804 w 1761"/>
                <a:gd name="T51" fmla="*/ 61 h 197"/>
                <a:gd name="T52" fmla="*/ 730 w 1761"/>
                <a:gd name="T53" fmla="*/ 82 h 197"/>
                <a:gd name="T54" fmla="*/ 652 w 1761"/>
                <a:gd name="T55" fmla="*/ 71 h 197"/>
                <a:gd name="T56" fmla="*/ 563 w 1761"/>
                <a:gd name="T57" fmla="*/ 73 h 197"/>
                <a:gd name="T58" fmla="*/ 468 w 1761"/>
                <a:gd name="T59" fmla="*/ 52 h 197"/>
                <a:gd name="T60" fmla="*/ 369 w 1761"/>
                <a:gd name="T61" fmla="*/ 37 h 197"/>
                <a:gd name="T62" fmla="*/ 301 w 1761"/>
                <a:gd name="T63" fmla="*/ 55 h 197"/>
                <a:gd name="T64" fmla="*/ 262 w 1761"/>
                <a:gd name="T65" fmla="*/ 50 h 197"/>
                <a:gd name="T66" fmla="*/ 205 w 1761"/>
                <a:gd name="T67" fmla="*/ 57 h 197"/>
                <a:gd name="T68" fmla="*/ 143 w 1761"/>
                <a:gd name="T69" fmla="*/ 55 h 197"/>
                <a:gd name="T70" fmla="*/ 80 w 1761"/>
                <a:gd name="T71" fmla="*/ 68 h 197"/>
                <a:gd name="T72" fmla="*/ 16 w 1761"/>
                <a:gd name="T73" fmla="*/ 59 h 197"/>
                <a:gd name="T74" fmla="*/ 2 w 1761"/>
                <a:gd name="T75" fmla="*/ 116 h 197"/>
                <a:gd name="T76" fmla="*/ 13 w 1761"/>
                <a:gd name="T77" fmla="*/ 18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>
                <a:gd name="T0" fmla="*/ 0 w 1733"/>
                <a:gd name="T1" fmla="*/ 191 h 254"/>
                <a:gd name="T2" fmla="*/ 4 w 1733"/>
                <a:gd name="T3" fmla="*/ 203 h 254"/>
                <a:gd name="T4" fmla="*/ 7 w 1733"/>
                <a:gd name="T5" fmla="*/ 92 h 254"/>
                <a:gd name="T6" fmla="*/ 22 w 1733"/>
                <a:gd name="T7" fmla="*/ 46 h 254"/>
                <a:gd name="T8" fmla="*/ 82 w 1733"/>
                <a:gd name="T9" fmla="*/ 40 h 254"/>
                <a:gd name="T10" fmla="*/ 198 w 1733"/>
                <a:gd name="T11" fmla="*/ 46 h 254"/>
                <a:gd name="T12" fmla="*/ 308 w 1733"/>
                <a:gd name="T13" fmla="*/ 44 h 254"/>
                <a:gd name="T14" fmla="*/ 437 w 1733"/>
                <a:gd name="T15" fmla="*/ 46 h 254"/>
                <a:gd name="T16" fmla="*/ 525 w 1733"/>
                <a:gd name="T17" fmla="*/ 40 h 254"/>
                <a:gd name="T18" fmla="*/ 598 w 1733"/>
                <a:gd name="T19" fmla="*/ 40 h 254"/>
                <a:gd name="T20" fmla="*/ 708 w 1733"/>
                <a:gd name="T21" fmla="*/ 53 h 254"/>
                <a:gd name="T22" fmla="*/ 788 w 1733"/>
                <a:gd name="T23" fmla="*/ 55 h 254"/>
                <a:gd name="T24" fmla="*/ 878 w 1733"/>
                <a:gd name="T25" fmla="*/ 46 h 254"/>
                <a:gd name="T26" fmla="*/ 986 w 1733"/>
                <a:gd name="T27" fmla="*/ 63 h 254"/>
                <a:gd name="T28" fmla="*/ 1071 w 1733"/>
                <a:gd name="T29" fmla="*/ 59 h 254"/>
                <a:gd name="T30" fmla="*/ 1150 w 1733"/>
                <a:gd name="T31" fmla="*/ 51 h 254"/>
                <a:gd name="T32" fmla="*/ 1241 w 1733"/>
                <a:gd name="T33" fmla="*/ 56 h 254"/>
                <a:gd name="T34" fmla="*/ 1319 w 1733"/>
                <a:gd name="T35" fmla="*/ 51 h 254"/>
                <a:gd name="T36" fmla="*/ 1395 w 1733"/>
                <a:gd name="T37" fmla="*/ 46 h 254"/>
                <a:gd name="T38" fmla="*/ 1449 w 1733"/>
                <a:gd name="T39" fmla="*/ 50 h 254"/>
                <a:gd name="T40" fmla="*/ 1557 w 1733"/>
                <a:gd name="T41" fmla="*/ 40 h 254"/>
                <a:gd name="T42" fmla="*/ 1665 w 1733"/>
                <a:gd name="T43" fmla="*/ 53 h 254"/>
                <a:gd name="T44" fmla="*/ 1703 w 1733"/>
                <a:gd name="T45" fmla="*/ 74 h 254"/>
                <a:gd name="T46" fmla="*/ 1721 w 1733"/>
                <a:gd name="T47" fmla="*/ 107 h 254"/>
                <a:gd name="T48" fmla="*/ 1732 w 1733"/>
                <a:gd name="T49" fmla="*/ 196 h 254"/>
                <a:gd name="T50" fmla="*/ 1732 w 1733"/>
                <a:gd name="T51" fmla="*/ 65 h 254"/>
                <a:gd name="T52" fmla="*/ 1725 w 1733"/>
                <a:gd name="T53" fmla="*/ 26 h 254"/>
                <a:gd name="T54" fmla="*/ 1606 w 1733"/>
                <a:gd name="T55" fmla="*/ 9 h 254"/>
                <a:gd name="T56" fmla="*/ 1510 w 1733"/>
                <a:gd name="T57" fmla="*/ 2 h 254"/>
                <a:gd name="T58" fmla="*/ 1443 w 1733"/>
                <a:gd name="T59" fmla="*/ 6 h 254"/>
                <a:gd name="T60" fmla="*/ 1349 w 1733"/>
                <a:gd name="T61" fmla="*/ 13 h 254"/>
                <a:gd name="T62" fmla="*/ 1182 w 1733"/>
                <a:gd name="T63" fmla="*/ 9 h 254"/>
                <a:gd name="T64" fmla="*/ 1067 w 1733"/>
                <a:gd name="T65" fmla="*/ 10 h 254"/>
                <a:gd name="T66" fmla="*/ 986 w 1733"/>
                <a:gd name="T67" fmla="*/ 9 h 254"/>
                <a:gd name="T68" fmla="*/ 923 w 1733"/>
                <a:gd name="T69" fmla="*/ 7 h 254"/>
                <a:gd name="T70" fmla="*/ 813 w 1733"/>
                <a:gd name="T71" fmla="*/ 9 h 254"/>
                <a:gd name="T72" fmla="*/ 681 w 1733"/>
                <a:gd name="T73" fmla="*/ 10 h 254"/>
                <a:gd name="T74" fmla="*/ 531 w 1733"/>
                <a:gd name="T75" fmla="*/ 7 h 254"/>
                <a:gd name="T76" fmla="*/ 463 w 1733"/>
                <a:gd name="T77" fmla="*/ 4 h 254"/>
                <a:gd name="T78" fmla="*/ 351 w 1733"/>
                <a:gd name="T79" fmla="*/ 4 h 254"/>
                <a:gd name="T80" fmla="*/ 208 w 1733"/>
                <a:gd name="T81" fmla="*/ 4 h 254"/>
                <a:gd name="T82" fmla="*/ 87 w 1733"/>
                <a:gd name="T83" fmla="*/ 0 h 254"/>
                <a:gd name="T84" fmla="*/ 28 w 1733"/>
                <a:gd name="T85" fmla="*/ 2 h 254"/>
                <a:gd name="T86" fmla="*/ 4 w 1733"/>
                <a:gd name="T87" fmla="*/ 28 h 254"/>
                <a:gd name="T88" fmla="*/ 0 w 1733"/>
                <a:gd name="T89" fmla="*/ 8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>
                <a:gd name="T0" fmla="*/ 0 w 1733"/>
                <a:gd name="T1" fmla="*/ 24 h 103"/>
                <a:gd name="T2" fmla="*/ 4 w 1733"/>
                <a:gd name="T3" fmla="*/ 20 h 103"/>
                <a:gd name="T4" fmla="*/ 6 w 1733"/>
                <a:gd name="T5" fmla="*/ 65 h 103"/>
                <a:gd name="T6" fmla="*/ 22 w 1733"/>
                <a:gd name="T7" fmla="*/ 83 h 103"/>
                <a:gd name="T8" fmla="*/ 48 w 1733"/>
                <a:gd name="T9" fmla="*/ 78 h 103"/>
                <a:gd name="T10" fmla="*/ 90 w 1733"/>
                <a:gd name="T11" fmla="*/ 78 h 103"/>
                <a:gd name="T12" fmla="*/ 132 w 1733"/>
                <a:gd name="T13" fmla="*/ 80 h 103"/>
                <a:gd name="T14" fmla="*/ 156 w 1733"/>
                <a:gd name="T15" fmla="*/ 82 h 103"/>
                <a:gd name="T16" fmla="*/ 202 w 1733"/>
                <a:gd name="T17" fmla="*/ 77 h 103"/>
                <a:gd name="T18" fmla="*/ 266 w 1733"/>
                <a:gd name="T19" fmla="*/ 82 h 103"/>
                <a:gd name="T20" fmla="*/ 336 w 1733"/>
                <a:gd name="T21" fmla="*/ 82 h 103"/>
                <a:gd name="T22" fmla="*/ 390 w 1733"/>
                <a:gd name="T23" fmla="*/ 85 h 103"/>
                <a:gd name="T24" fmla="*/ 421 w 1733"/>
                <a:gd name="T25" fmla="*/ 83 h 103"/>
                <a:gd name="T26" fmla="*/ 525 w 1733"/>
                <a:gd name="T27" fmla="*/ 85 h 103"/>
                <a:gd name="T28" fmla="*/ 590 w 1733"/>
                <a:gd name="T29" fmla="*/ 78 h 103"/>
                <a:gd name="T30" fmla="*/ 656 w 1733"/>
                <a:gd name="T31" fmla="*/ 80 h 103"/>
                <a:gd name="T32" fmla="*/ 708 w 1733"/>
                <a:gd name="T33" fmla="*/ 80 h 103"/>
                <a:gd name="T34" fmla="*/ 788 w 1733"/>
                <a:gd name="T35" fmla="*/ 79 h 103"/>
                <a:gd name="T36" fmla="*/ 850 w 1733"/>
                <a:gd name="T37" fmla="*/ 74 h 103"/>
                <a:gd name="T38" fmla="*/ 942 w 1733"/>
                <a:gd name="T39" fmla="*/ 75 h 103"/>
                <a:gd name="T40" fmla="*/ 1055 w 1733"/>
                <a:gd name="T41" fmla="*/ 78 h 103"/>
                <a:gd name="T42" fmla="*/ 1121 w 1733"/>
                <a:gd name="T43" fmla="*/ 74 h 103"/>
                <a:gd name="T44" fmla="*/ 1150 w 1733"/>
                <a:gd name="T45" fmla="*/ 81 h 103"/>
                <a:gd name="T46" fmla="*/ 1237 w 1733"/>
                <a:gd name="T47" fmla="*/ 81 h 103"/>
                <a:gd name="T48" fmla="*/ 1308 w 1733"/>
                <a:gd name="T49" fmla="*/ 81 h 103"/>
                <a:gd name="T50" fmla="*/ 1332 w 1733"/>
                <a:gd name="T51" fmla="*/ 77 h 103"/>
                <a:gd name="T52" fmla="*/ 1373 w 1733"/>
                <a:gd name="T53" fmla="*/ 82 h 103"/>
                <a:gd name="T54" fmla="*/ 1394 w 1733"/>
                <a:gd name="T55" fmla="*/ 83 h 103"/>
                <a:gd name="T56" fmla="*/ 1451 w 1733"/>
                <a:gd name="T57" fmla="*/ 82 h 103"/>
                <a:gd name="T58" fmla="*/ 1499 w 1733"/>
                <a:gd name="T59" fmla="*/ 80 h 103"/>
                <a:gd name="T60" fmla="*/ 1578 w 1733"/>
                <a:gd name="T61" fmla="*/ 76 h 103"/>
                <a:gd name="T62" fmla="*/ 1687 w 1733"/>
                <a:gd name="T63" fmla="*/ 75 h 103"/>
                <a:gd name="T64" fmla="*/ 1713 w 1733"/>
                <a:gd name="T65" fmla="*/ 67 h 103"/>
                <a:gd name="T66" fmla="*/ 1727 w 1733"/>
                <a:gd name="T67" fmla="*/ 43 h 103"/>
                <a:gd name="T68" fmla="*/ 1732 w 1733"/>
                <a:gd name="T69" fmla="*/ 65 h 103"/>
                <a:gd name="T70" fmla="*/ 1730 w 1733"/>
                <a:gd name="T71" fmla="*/ 82 h 103"/>
                <a:gd name="T72" fmla="*/ 1716 w 1733"/>
                <a:gd name="T73" fmla="*/ 98 h 103"/>
                <a:gd name="T74" fmla="*/ 1606 w 1733"/>
                <a:gd name="T75" fmla="*/ 98 h 103"/>
                <a:gd name="T76" fmla="*/ 1510 w 1733"/>
                <a:gd name="T77" fmla="*/ 100 h 103"/>
                <a:gd name="T78" fmla="*/ 1466 w 1733"/>
                <a:gd name="T79" fmla="*/ 102 h 103"/>
                <a:gd name="T80" fmla="*/ 1416 w 1733"/>
                <a:gd name="T81" fmla="*/ 102 h 103"/>
                <a:gd name="T82" fmla="*/ 1325 w 1733"/>
                <a:gd name="T83" fmla="*/ 96 h 103"/>
                <a:gd name="T84" fmla="*/ 1216 w 1733"/>
                <a:gd name="T85" fmla="*/ 95 h 103"/>
                <a:gd name="T86" fmla="*/ 1125 w 1733"/>
                <a:gd name="T87" fmla="*/ 97 h 103"/>
                <a:gd name="T88" fmla="*/ 1067 w 1733"/>
                <a:gd name="T89" fmla="*/ 97 h 103"/>
                <a:gd name="T90" fmla="*/ 1022 w 1733"/>
                <a:gd name="T91" fmla="*/ 98 h 103"/>
                <a:gd name="T92" fmla="*/ 987 w 1733"/>
                <a:gd name="T93" fmla="*/ 100 h 103"/>
                <a:gd name="T94" fmla="*/ 947 w 1733"/>
                <a:gd name="T95" fmla="*/ 96 h 103"/>
                <a:gd name="T96" fmla="*/ 901 w 1733"/>
                <a:gd name="T97" fmla="*/ 100 h 103"/>
                <a:gd name="T98" fmla="*/ 839 w 1733"/>
                <a:gd name="T99" fmla="*/ 100 h 103"/>
                <a:gd name="T100" fmla="*/ 791 w 1733"/>
                <a:gd name="T101" fmla="*/ 98 h 103"/>
                <a:gd name="T102" fmla="*/ 720 w 1733"/>
                <a:gd name="T103" fmla="*/ 102 h 103"/>
                <a:gd name="T104" fmla="*/ 638 w 1733"/>
                <a:gd name="T105" fmla="*/ 102 h 103"/>
                <a:gd name="T106" fmla="*/ 563 w 1733"/>
                <a:gd name="T107" fmla="*/ 102 h 103"/>
                <a:gd name="T108" fmla="*/ 496 w 1733"/>
                <a:gd name="T109" fmla="*/ 98 h 103"/>
                <a:gd name="T110" fmla="*/ 435 w 1733"/>
                <a:gd name="T111" fmla="*/ 100 h 103"/>
                <a:gd name="T112" fmla="*/ 326 w 1733"/>
                <a:gd name="T113" fmla="*/ 100 h 103"/>
                <a:gd name="T114" fmla="*/ 208 w 1733"/>
                <a:gd name="T115" fmla="*/ 100 h 103"/>
                <a:gd name="T116" fmla="*/ 15 w 1733"/>
                <a:gd name="T117" fmla="*/ 98 h 103"/>
                <a:gd name="T118" fmla="*/ 0 w 1733"/>
                <a:gd name="T119" fmla="*/ 78 h 103"/>
                <a:gd name="T120" fmla="*/ 0 w 1733"/>
                <a:gd name="T121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AEDF4F-C3A1-4E96-AA3A-66449F433565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313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307D4-CEFB-47E9-A4B0-A27E86F4EF5D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958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C3FE8-4322-453A-BB05-A08B3A9E8F26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789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18" y="2116139"/>
            <a:ext cx="5829300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8" y="2116139"/>
            <a:ext cx="5829300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F6E89-83ED-4E33-8C2B-0366B6421180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724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85B26-BD32-47FE-AFA1-AC88E52E86DA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035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48443-11B1-40FC-A443-A2D1A3A55FD7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929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BD471-C8CB-4677-A1C0-ED03BDBA74D4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789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26E57-CE3E-4C90-8A5C-0E45D30DC0A5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333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E9655-9FAD-43AF-B75B-1A2B88422E12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567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72415-3020-472B-B69E-D6BCE6DEFF31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8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76269" y="889000"/>
            <a:ext cx="2965451" cy="536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920" y="889000"/>
            <a:ext cx="8693149" cy="536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34A44-872A-4E2F-AF59-06D3E1AEEF06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850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76267" y="889000"/>
            <a:ext cx="2965451" cy="536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918" y="889000"/>
            <a:ext cx="8693149" cy="536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34A44-872A-4E2F-AF59-06D3E1AEEF06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410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308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61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80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741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214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072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037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085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89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275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476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434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0246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886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1024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65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396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774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286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88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350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744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39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85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00937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196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529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313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82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680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69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41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00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28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83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6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307D4-CEFB-47E9-A4B0-A27E86F4EF5D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93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2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6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86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52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26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66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37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84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50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0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C3FE8-4322-453A-BB05-A08B3A9E8F26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31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30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19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25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62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52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26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66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37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84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5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919" y="2116145"/>
            <a:ext cx="5829300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9" y="2116145"/>
            <a:ext cx="5829300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F6E89-83ED-4E33-8C2B-0366B6421180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98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02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30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196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25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62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52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26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667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37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8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85B26-BD32-47FE-AFA1-AC88E52E86DA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136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50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02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30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196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259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629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EFD3F-00F3-4793-80FA-109CCCA7D0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821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90FE3-67D4-47B2-9EAA-A7818CC223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16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E68B8-A43D-4BCE-B8DF-8A69E6EBB9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061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9C4EC-266F-44B8-BD9D-034C08416C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8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48443-11B1-40FC-A443-A2D1A3A55FD7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075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5A00C-A3F1-4532-893F-0C8ECE2819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800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02F8E-C0B5-427E-BDE5-A1E2F92D90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610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1D9DF-EC18-4F5B-9B24-DB5E3321FA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110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3639F-DBAC-4DC1-91DD-8676BC0163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034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F8B14-BDB6-46AD-9B1C-CDF86CAE71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887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672EC-FA80-4C67-8E0A-3DF9F6B3F8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676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FF30F-F755-4CB5-84E6-93E8C61801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326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EFD3F-00F3-4793-80FA-109CCCA7D0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842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90FE3-67D4-47B2-9EAA-A7818CC223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135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E68B8-A43D-4BCE-B8DF-8A69E6EBB9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BD471-C8CB-4677-A1C0-ED03BDBA74D4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325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9C4EC-266F-44B8-BD9D-034C08416C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100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5A00C-A3F1-4532-893F-0C8ECE2819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0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02F8E-C0B5-427E-BDE5-A1E2F92D90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897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1D9DF-EC18-4F5B-9B24-DB5E3321FA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547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3639F-DBAC-4DC1-91DD-8676BC0163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221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F8B14-BDB6-46AD-9B1C-CDF86CAE71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302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672EC-FA80-4C67-8E0A-3DF9F6B3F8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26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FF30F-F755-4CB5-84E6-93E8C61801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746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EFD3F-00F3-4793-80FA-109CCCA7D0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950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90FE3-67D4-47B2-9EAA-A7818CC223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1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26E57-CE3E-4C90-8A5C-0E45D30DC0A5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733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E68B8-A43D-4BCE-B8DF-8A69E6EBB9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129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9C4EC-266F-44B8-BD9D-034C08416C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536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5A00C-A3F1-4532-893F-0C8ECE2819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94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02F8E-C0B5-427E-BDE5-A1E2F92D90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055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1D9DF-EC18-4F5B-9B24-DB5E3321FA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628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3639F-DBAC-4DC1-91DD-8676BC0163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75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F8B14-BDB6-46AD-9B1C-CDF86CAE71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172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672EC-FA80-4C67-8E0A-3DF9F6B3F8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940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FF30F-F755-4CB5-84E6-93E8C61801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543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EFD3F-00F3-4793-80FA-109CCCA7D0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1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E9655-9FAD-43AF-B75B-1A2B88422E12}" type="slidenum">
              <a:rPr lang="en-US" altLang="en-US">
                <a:solidFill>
                  <a:srgbClr val="FFFFCC"/>
                </a:solidFill>
              </a:rPr>
              <a:pPr/>
              <a:t>‹#›</a:t>
            </a:fld>
            <a:endParaRPr lang="en-US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702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90FE3-67D4-47B2-9EAA-A7818CC223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578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E68B8-A43D-4BCE-B8DF-8A69E6EBB9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729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9C4EC-266F-44B8-BD9D-034C08416C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020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5A00C-A3F1-4532-893F-0C8ECE2819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841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02F8E-C0B5-427E-BDE5-A1E2F92D90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576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1D9DF-EC18-4F5B-9B24-DB5E3321FA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640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3639F-DBAC-4DC1-91DD-8676BC0163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368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F8B14-BDB6-46AD-9B1C-CDF86CAE71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567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672EC-FA80-4C67-8E0A-3DF9F6B3F8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039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FF30F-F755-4CB5-84E6-93E8C61801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7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927" y="889000"/>
            <a:ext cx="1184698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917" y="2116145"/>
            <a:ext cx="11861800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4783668" y="53975"/>
            <a:ext cx="2643717" cy="654050"/>
          </a:xfrm>
          <a:custGeom>
            <a:avLst/>
            <a:gdLst>
              <a:gd name="T0" fmla="*/ 16 w 1249"/>
              <a:gd name="T1" fmla="*/ 67 h 412"/>
              <a:gd name="T2" fmla="*/ 26 w 1249"/>
              <a:gd name="T3" fmla="*/ 62 h 412"/>
              <a:gd name="T4" fmla="*/ 452 w 1249"/>
              <a:gd name="T5" fmla="*/ 62 h 412"/>
              <a:gd name="T6" fmla="*/ 483 w 1249"/>
              <a:gd name="T7" fmla="*/ 40 h 412"/>
              <a:gd name="T8" fmla="*/ 505 w 1249"/>
              <a:gd name="T9" fmla="*/ 27 h 412"/>
              <a:gd name="T10" fmla="*/ 526 w 1249"/>
              <a:gd name="T11" fmla="*/ 17 h 412"/>
              <a:gd name="T12" fmla="*/ 552 w 1249"/>
              <a:gd name="T13" fmla="*/ 11 h 412"/>
              <a:gd name="T14" fmla="*/ 578 w 1249"/>
              <a:gd name="T15" fmla="*/ 5 h 412"/>
              <a:gd name="T16" fmla="*/ 605 w 1249"/>
              <a:gd name="T17" fmla="*/ 2 h 412"/>
              <a:gd name="T18" fmla="*/ 639 w 1249"/>
              <a:gd name="T19" fmla="*/ 0 h 412"/>
              <a:gd name="T20" fmla="*/ 678 w 1249"/>
              <a:gd name="T21" fmla="*/ 5 h 412"/>
              <a:gd name="T22" fmla="*/ 714 w 1249"/>
              <a:gd name="T23" fmla="*/ 15 h 412"/>
              <a:gd name="T24" fmla="*/ 740 w 1249"/>
              <a:gd name="T25" fmla="*/ 27 h 412"/>
              <a:gd name="T26" fmla="*/ 768 w 1249"/>
              <a:gd name="T27" fmla="*/ 40 h 412"/>
              <a:gd name="T28" fmla="*/ 786 w 1249"/>
              <a:gd name="T29" fmla="*/ 51 h 412"/>
              <a:gd name="T30" fmla="*/ 802 w 1249"/>
              <a:gd name="T31" fmla="*/ 64 h 412"/>
              <a:gd name="T32" fmla="*/ 1209 w 1249"/>
              <a:gd name="T33" fmla="*/ 62 h 412"/>
              <a:gd name="T34" fmla="*/ 1223 w 1249"/>
              <a:gd name="T35" fmla="*/ 66 h 412"/>
              <a:gd name="T36" fmla="*/ 1233 w 1249"/>
              <a:gd name="T37" fmla="*/ 73 h 412"/>
              <a:gd name="T38" fmla="*/ 1242 w 1249"/>
              <a:gd name="T39" fmla="*/ 91 h 412"/>
              <a:gd name="T40" fmla="*/ 1246 w 1249"/>
              <a:gd name="T41" fmla="*/ 112 h 412"/>
              <a:gd name="T42" fmla="*/ 1248 w 1249"/>
              <a:gd name="T43" fmla="*/ 137 h 412"/>
              <a:gd name="T44" fmla="*/ 1248 w 1249"/>
              <a:gd name="T45" fmla="*/ 349 h 412"/>
              <a:gd name="T46" fmla="*/ 809 w 1249"/>
              <a:gd name="T47" fmla="*/ 350 h 412"/>
              <a:gd name="T48" fmla="*/ 700 w 1249"/>
              <a:gd name="T49" fmla="*/ 409 h 412"/>
              <a:gd name="T50" fmla="*/ 523 w 1249"/>
              <a:gd name="T51" fmla="*/ 411 h 412"/>
              <a:gd name="T52" fmla="*/ 437 w 1249"/>
              <a:gd name="T53" fmla="*/ 346 h 412"/>
              <a:gd name="T54" fmla="*/ 46 w 1249"/>
              <a:gd name="T55" fmla="*/ 349 h 412"/>
              <a:gd name="T56" fmla="*/ 0 w 1249"/>
              <a:gd name="T57" fmla="*/ 349 h 412"/>
              <a:gd name="T58" fmla="*/ 0 w 1249"/>
              <a:gd name="T59" fmla="*/ 152 h 412"/>
              <a:gd name="T60" fmla="*/ 0 w 1249"/>
              <a:gd name="T61" fmla="*/ 123 h 412"/>
              <a:gd name="T62" fmla="*/ 5 w 1249"/>
              <a:gd name="T63" fmla="*/ 94 h 412"/>
              <a:gd name="T64" fmla="*/ 9 w 1249"/>
              <a:gd name="T65" fmla="*/ 80 h 412"/>
              <a:gd name="T66" fmla="*/ 16 w 1249"/>
              <a:gd name="T67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5607052" y="61913"/>
            <a:ext cx="1022349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FFFFCC"/>
              </a:solidFill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4781561" y="452438"/>
            <a:ext cx="2645833" cy="304800"/>
          </a:xfrm>
          <a:custGeom>
            <a:avLst/>
            <a:gdLst>
              <a:gd name="T0" fmla="*/ 60 w 1250"/>
              <a:gd name="T1" fmla="*/ 42 h 192"/>
              <a:gd name="T2" fmla="*/ 98 w 1250"/>
              <a:gd name="T3" fmla="*/ 42 h 192"/>
              <a:gd name="T4" fmla="*/ 128 w 1250"/>
              <a:gd name="T5" fmla="*/ 63 h 192"/>
              <a:gd name="T6" fmla="*/ 176 w 1250"/>
              <a:gd name="T7" fmla="*/ 51 h 192"/>
              <a:gd name="T8" fmla="*/ 231 w 1250"/>
              <a:gd name="T9" fmla="*/ 45 h 192"/>
              <a:gd name="T10" fmla="*/ 269 w 1250"/>
              <a:gd name="T11" fmla="*/ 57 h 192"/>
              <a:gd name="T12" fmla="*/ 311 w 1250"/>
              <a:gd name="T13" fmla="*/ 51 h 192"/>
              <a:gd name="T14" fmla="*/ 378 w 1250"/>
              <a:gd name="T15" fmla="*/ 54 h 192"/>
              <a:gd name="T16" fmla="*/ 420 w 1250"/>
              <a:gd name="T17" fmla="*/ 63 h 192"/>
              <a:gd name="T18" fmla="*/ 483 w 1250"/>
              <a:gd name="T19" fmla="*/ 80 h 192"/>
              <a:gd name="T20" fmla="*/ 513 w 1250"/>
              <a:gd name="T21" fmla="*/ 99 h 192"/>
              <a:gd name="T22" fmla="*/ 536 w 1250"/>
              <a:gd name="T23" fmla="*/ 130 h 192"/>
              <a:gd name="T24" fmla="*/ 578 w 1250"/>
              <a:gd name="T25" fmla="*/ 129 h 192"/>
              <a:gd name="T26" fmla="*/ 617 w 1250"/>
              <a:gd name="T27" fmla="*/ 139 h 192"/>
              <a:gd name="T28" fmla="*/ 651 w 1250"/>
              <a:gd name="T29" fmla="*/ 131 h 192"/>
              <a:gd name="T30" fmla="*/ 688 w 1250"/>
              <a:gd name="T31" fmla="*/ 121 h 192"/>
              <a:gd name="T32" fmla="*/ 728 w 1250"/>
              <a:gd name="T33" fmla="*/ 101 h 192"/>
              <a:gd name="T34" fmla="*/ 769 w 1250"/>
              <a:gd name="T35" fmla="*/ 68 h 192"/>
              <a:gd name="T36" fmla="*/ 814 w 1250"/>
              <a:gd name="T37" fmla="*/ 52 h 192"/>
              <a:gd name="T38" fmla="*/ 844 w 1250"/>
              <a:gd name="T39" fmla="*/ 56 h 192"/>
              <a:gd name="T40" fmla="*/ 881 w 1250"/>
              <a:gd name="T41" fmla="*/ 57 h 192"/>
              <a:gd name="T42" fmla="*/ 933 w 1250"/>
              <a:gd name="T43" fmla="*/ 69 h 192"/>
              <a:gd name="T44" fmla="*/ 963 w 1250"/>
              <a:gd name="T45" fmla="*/ 51 h 192"/>
              <a:gd name="T46" fmla="*/ 989 w 1250"/>
              <a:gd name="T47" fmla="*/ 55 h 192"/>
              <a:gd name="T48" fmla="*/ 1035 w 1250"/>
              <a:gd name="T49" fmla="*/ 33 h 192"/>
              <a:gd name="T50" fmla="*/ 1063 w 1250"/>
              <a:gd name="T51" fmla="*/ 35 h 192"/>
              <a:gd name="T52" fmla="*/ 1096 w 1250"/>
              <a:gd name="T53" fmla="*/ 6 h 192"/>
              <a:gd name="T54" fmla="*/ 1130 w 1250"/>
              <a:gd name="T55" fmla="*/ 32 h 192"/>
              <a:gd name="T56" fmla="*/ 1164 w 1250"/>
              <a:gd name="T57" fmla="*/ 0 h 192"/>
              <a:gd name="T58" fmla="*/ 1195 w 1250"/>
              <a:gd name="T59" fmla="*/ 38 h 192"/>
              <a:gd name="T60" fmla="*/ 1227 w 1250"/>
              <a:gd name="T61" fmla="*/ 16 h 192"/>
              <a:gd name="T62" fmla="*/ 1249 w 1250"/>
              <a:gd name="T63" fmla="*/ 28 h 192"/>
              <a:gd name="T64" fmla="*/ 822 w 1250"/>
              <a:gd name="T65" fmla="*/ 144 h 192"/>
              <a:gd name="T66" fmla="*/ 563 w 1250"/>
              <a:gd name="T67" fmla="*/ 191 h 192"/>
              <a:gd name="T68" fmla="*/ 441 w 1250"/>
              <a:gd name="T69" fmla="*/ 98 h 192"/>
              <a:gd name="T70" fmla="*/ 0 w 1250"/>
              <a:gd name="T71" fmla="*/ 19 h 192"/>
              <a:gd name="T72" fmla="*/ 18 w 1250"/>
              <a:gd name="T73" fmla="*/ 33 h 192"/>
              <a:gd name="T74" fmla="*/ 43 w 1250"/>
              <a:gd name="T75" fmla="*/ 3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2058" name="Freeform 10"/>
          <p:cNvSpPr>
            <a:spLocks/>
          </p:cNvSpPr>
          <p:nvPr/>
        </p:nvSpPr>
        <p:spPr bwMode="auto">
          <a:xfrm>
            <a:off x="4781561" y="508000"/>
            <a:ext cx="2645833" cy="306388"/>
          </a:xfrm>
          <a:custGeom>
            <a:avLst/>
            <a:gdLst>
              <a:gd name="T0" fmla="*/ 26 w 1250"/>
              <a:gd name="T1" fmla="*/ 125 h 193"/>
              <a:gd name="T2" fmla="*/ 450 w 1250"/>
              <a:gd name="T3" fmla="*/ 125 h 193"/>
              <a:gd name="T4" fmla="*/ 487 w 1250"/>
              <a:gd name="T5" fmla="*/ 155 h 193"/>
              <a:gd name="T6" fmla="*/ 532 w 1250"/>
              <a:gd name="T7" fmla="*/ 175 h 193"/>
              <a:gd name="T8" fmla="*/ 587 w 1250"/>
              <a:gd name="T9" fmla="*/ 188 h 193"/>
              <a:gd name="T10" fmla="*/ 672 w 1250"/>
              <a:gd name="T11" fmla="*/ 188 h 193"/>
              <a:gd name="T12" fmla="*/ 769 w 1250"/>
              <a:gd name="T13" fmla="*/ 158 h 193"/>
              <a:gd name="T14" fmla="*/ 811 w 1250"/>
              <a:gd name="T15" fmla="*/ 125 h 193"/>
              <a:gd name="T16" fmla="*/ 1224 w 1250"/>
              <a:gd name="T17" fmla="*/ 124 h 193"/>
              <a:gd name="T18" fmla="*/ 1243 w 1250"/>
              <a:gd name="T19" fmla="*/ 114 h 193"/>
              <a:gd name="T20" fmla="*/ 1249 w 1250"/>
              <a:gd name="T21" fmla="*/ 96 h 193"/>
              <a:gd name="T22" fmla="*/ 1238 w 1250"/>
              <a:gd name="T23" fmla="*/ 0 h 193"/>
              <a:gd name="T24" fmla="*/ 1227 w 1250"/>
              <a:gd name="T25" fmla="*/ 18 h 193"/>
              <a:gd name="T26" fmla="*/ 1218 w 1250"/>
              <a:gd name="T27" fmla="*/ 33 h 193"/>
              <a:gd name="T28" fmla="*/ 1196 w 1250"/>
              <a:gd name="T29" fmla="*/ 24 h 193"/>
              <a:gd name="T30" fmla="*/ 1170 w 1250"/>
              <a:gd name="T31" fmla="*/ 14 h 193"/>
              <a:gd name="T32" fmla="*/ 1138 w 1250"/>
              <a:gd name="T33" fmla="*/ 33 h 193"/>
              <a:gd name="T34" fmla="*/ 1117 w 1250"/>
              <a:gd name="T35" fmla="*/ 24 h 193"/>
              <a:gd name="T36" fmla="*/ 1089 w 1250"/>
              <a:gd name="T37" fmla="*/ 19 h 193"/>
              <a:gd name="T38" fmla="*/ 1074 w 1250"/>
              <a:gd name="T39" fmla="*/ 38 h 193"/>
              <a:gd name="T40" fmla="*/ 1046 w 1250"/>
              <a:gd name="T41" fmla="*/ 33 h 193"/>
              <a:gd name="T42" fmla="*/ 1007 w 1250"/>
              <a:gd name="T43" fmla="*/ 38 h 193"/>
              <a:gd name="T44" fmla="*/ 969 w 1250"/>
              <a:gd name="T45" fmla="*/ 33 h 193"/>
              <a:gd name="T46" fmla="*/ 932 w 1250"/>
              <a:gd name="T47" fmla="*/ 47 h 193"/>
              <a:gd name="T48" fmla="*/ 901 w 1250"/>
              <a:gd name="T49" fmla="*/ 34 h 193"/>
              <a:gd name="T50" fmla="*/ 847 w 1250"/>
              <a:gd name="T51" fmla="*/ 44 h 193"/>
              <a:gd name="T52" fmla="*/ 807 w 1250"/>
              <a:gd name="T53" fmla="*/ 43 h 193"/>
              <a:gd name="T54" fmla="*/ 783 w 1250"/>
              <a:gd name="T55" fmla="*/ 81 h 193"/>
              <a:gd name="T56" fmla="*/ 765 w 1250"/>
              <a:gd name="T57" fmla="*/ 111 h 193"/>
              <a:gd name="T58" fmla="*/ 729 w 1250"/>
              <a:gd name="T59" fmla="*/ 122 h 193"/>
              <a:gd name="T60" fmla="*/ 697 w 1250"/>
              <a:gd name="T61" fmla="*/ 132 h 193"/>
              <a:gd name="T62" fmla="*/ 634 w 1250"/>
              <a:gd name="T63" fmla="*/ 137 h 193"/>
              <a:gd name="T64" fmla="*/ 556 w 1250"/>
              <a:gd name="T65" fmla="*/ 145 h 193"/>
              <a:gd name="T66" fmla="*/ 499 w 1250"/>
              <a:gd name="T67" fmla="*/ 116 h 193"/>
              <a:gd name="T68" fmla="*/ 454 w 1250"/>
              <a:gd name="T69" fmla="*/ 57 h 193"/>
              <a:gd name="T70" fmla="*/ 399 w 1250"/>
              <a:gd name="T71" fmla="*/ 47 h 193"/>
              <a:gd name="T72" fmla="*/ 332 w 1250"/>
              <a:gd name="T73" fmla="*/ 33 h 193"/>
              <a:gd name="T74" fmla="*/ 262 w 1250"/>
              <a:gd name="T75" fmla="*/ 24 h 193"/>
              <a:gd name="T76" fmla="*/ 214 w 1250"/>
              <a:gd name="T77" fmla="*/ 35 h 193"/>
              <a:gd name="T78" fmla="*/ 186 w 1250"/>
              <a:gd name="T79" fmla="*/ 32 h 193"/>
              <a:gd name="T80" fmla="*/ 145 w 1250"/>
              <a:gd name="T81" fmla="*/ 37 h 193"/>
              <a:gd name="T82" fmla="*/ 102 w 1250"/>
              <a:gd name="T83" fmla="*/ 35 h 193"/>
              <a:gd name="T84" fmla="*/ 57 w 1250"/>
              <a:gd name="T85" fmla="*/ 43 h 193"/>
              <a:gd name="T86" fmla="*/ 11 w 1250"/>
              <a:gd name="T87" fmla="*/ 38 h 193"/>
              <a:gd name="T88" fmla="*/ 1 w 1250"/>
              <a:gd name="T89" fmla="*/ 74 h 193"/>
              <a:gd name="T90" fmla="*/ 9 w 1250"/>
              <a:gd name="T91" fmla="*/ 11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4798484" y="557213"/>
            <a:ext cx="2597149" cy="228600"/>
          </a:xfrm>
          <a:custGeom>
            <a:avLst/>
            <a:gdLst>
              <a:gd name="T0" fmla="*/ 301 w 1227"/>
              <a:gd name="T1" fmla="*/ 45 h 144"/>
              <a:gd name="T2" fmla="*/ 219 w 1227"/>
              <a:gd name="T3" fmla="*/ 50 h 144"/>
              <a:gd name="T4" fmla="*/ 97 w 1227"/>
              <a:gd name="T5" fmla="*/ 50 h 144"/>
              <a:gd name="T6" fmla="*/ 40 w 1227"/>
              <a:gd name="T7" fmla="*/ 49 h 144"/>
              <a:gd name="T8" fmla="*/ 8 w 1227"/>
              <a:gd name="T9" fmla="*/ 36 h 144"/>
              <a:gd name="T10" fmla="*/ 0 w 1227"/>
              <a:gd name="T11" fmla="*/ 46 h 144"/>
              <a:gd name="T12" fmla="*/ 46 w 1227"/>
              <a:gd name="T13" fmla="*/ 64 h 144"/>
              <a:gd name="T14" fmla="*/ 103 w 1227"/>
              <a:gd name="T15" fmla="*/ 63 h 144"/>
              <a:gd name="T16" fmla="*/ 134 w 1227"/>
              <a:gd name="T17" fmla="*/ 65 h 144"/>
              <a:gd name="T18" fmla="*/ 204 w 1227"/>
              <a:gd name="T19" fmla="*/ 68 h 144"/>
              <a:gd name="T20" fmla="*/ 341 w 1227"/>
              <a:gd name="T21" fmla="*/ 63 h 144"/>
              <a:gd name="T22" fmla="*/ 440 w 1227"/>
              <a:gd name="T23" fmla="*/ 64 h 144"/>
              <a:gd name="T24" fmla="*/ 485 w 1227"/>
              <a:gd name="T25" fmla="*/ 105 h 144"/>
              <a:gd name="T26" fmla="*/ 558 w 1227"/>
              <a:gd name="T27" fmla="*/ 136 h 144"/>
              <a:gd name="T28" fmla="*/ 642 w 1227"/>
              <a:gd name="T29" fmla="*/ 143 h 144"/>
              <a:gd name="T30" fmla="*/ 728 w 1227"/>
              <a:gd name="T31" fmla="*/ 121 h 144"/>
              <a:gd name="T32" fmla="*/ 786 w 1227"/>
              <a:gd name="T33" fmla="*/ 82 h 144"/>
              <a:gd name="T34" fmla="*/ 827 w 1227"/>
              <a:gd name="T35" fmla="*/ 67 h 144"/>
              <a:gd name="T36" fmla="*/ 937 w 1227"/>
              <a:gd name="T37" fmla="*/ 68 h 144"/>
              <a:gd name="T38" fmla="*/ 1021 w 1227"/>
              <a:gd name="T39" fmla="*/ 67 h 144"/>
              <a:gd name="T40" fmla="*/ 1118 w 1227"/>
              <a:gd name="T41" fmla="*/ 67 h 144"/>
              <a:gd name="T42" fmla="*/ 1211 w 1227"/>
              <a:gd name="T43" fmla="*/ 69 h 144"/>
              <a:gd name="T44" fmla="*/ 1226 w 1227"/>
              <a:gd name="T45" fmla="*/ 34 h 144"/>
              <a:gd name="T46" fmla="*/ 1211 w 1227"/>
              <a:gd name="T47" fmla="*/ 37 h 144"/>
              <a:gd name="T48" fmla="*/ 1171 w 1227"/>
              <a:gd name="T49" fmla="*/ 59 h 144"/>
              <a:gd name="T50" fmla="*/ 1064 w 1227"/>
              <a:gd name="T51" fmla="*/ 56 h 144"/>
              <a:gd name="T52" fmla="*/ 941 w 1227"/>
              <a:gd name="T53" fmla="*/ 58 h 144"/>
              <a:gd name="T54" fmla="*/ 851 w 1227"/>
              <a:gd name="T55" fmla="*/ 62 h 144"/>
              <a:gd name="T56" fmla="*/ 815 w 1227"/>
              <a:gd name="T57" fmla="*/ 53 h 144"/>
              <a:gd name="T58" fmla="*/ 809 w 1227"/>
              <a:gd name="T59" fmla="*/ 32 h 144"/>
              <a:gd name="T60" fmla="*/ 798 w 1227"/>
              <a:gd name="T61" fmla="*/ 22 h 144"/>
              <a:gd name="T62" fmla="*/ 760 w 1227"/>
              <a:gd name="T63" fmla="*/ 72 h 144"/>
              <a:gd name="T64" fmla="*/ 718 w 1227"/>
              <a:gd name="T65" fmla="*/ 101 h 144"/>
              <a:gd name="T66" fmla="*/ 671 w 1227"/>
              <a:gd name="T67" fmla="*/ 112 h 144"/>
              <a:gd name="T68" fmla="*/ 618 w 1227"/>
              <a:gd name="T69" fmla="*/ 124 h 144"/>
              <a:gd name="T70" fmla="*/ 557 w 1227"/>
              <a:gd name="T71" fmla="*/ 110 h 144"/>
              <a:gd name="T72" fmla="*/ 520 w 1227"/>
              <a:gd name="T73" fmla="*/ 93 h 144"/>
              <a:gd name="T74" fmla="*/ 486 w 1227"/>
              <a:gd name="T75" fmla="*/ 86 h 144"/>
              <a:gd name="T76" fmla="*/ 461 w 1227"/>
              <a:gd name="T77" fmla="*/ 62 h 144"/>
              <a:gd name="T78" fmla="*/ 432 w 1227"/>
              <a:gd name="T79" fmla="*/ 24 h 144"/>
              <a:gd name="T80" fmla="*/ 413 w 1227"/>
              <a:gd name="T81" fmla="*/ 43 h 144"/>
              <a:gd name="T82" fmla="*/ 339 w 1227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2060" name="Freeform 12"/>
          <p:cNvSpPr>
            <a:spLocks/>
          </p:cNvSpPr>
          <p:nvPr/>
        </p:nvSpPr>
        <p:spPr bwMode="auto">
          <a:xfrm>
            <a:off x="6491827" y="249238"/>
            <a:ext cx="162983" cy="406400"/>
          </a:xfrm>
          <a:custGeom>
            <a:avLst/>
            <a:gdLst>
              <a:gd name="T0" fmla="*/ 51 w 77"/>
              <a:gd name="T1" fmla="*/ 6 h 256"/>
              <a:gd name="T2" fmla="*/ 47 w 77"/>
              <a:gd name="T3" fmla="*/ 25 h 256"/>
              <a:gd name="T4" fmla="*/ 76 w 77"/>
              <a:gd name="T5" fmla="*/ 27 h 256"/>
              <a:gd name="T6" fmla="*/ 65 w 77"/>
              <a:gd name="T7" fmla="*/ 61 h 256"/>
              <a:gd name="T8" fmla="*/ 66 w 77"/>
              <a:gd name="T9" fmla="*/ 87 h 256"/>
              <a:gd name="T10" fmla="*/ 73 w 77"/>
              <a:gd name="T11" fmla="*/ 110 h 256"/>
              <a:gd name="T12" fmla="*/ 61 w 77"/>
              <a:gd name="T13" fmla="*/ 133 h 256"/>
              <a:gd name="T14" fmla="*/ 57 w 77"/>
              <a:gd name="T15" fmla="*/ 157 h 256"/>
              <a:gd name="T16" fmla="*/ 51 w 77"/>
              <a:gd name="T17" fmla="*/ 181 h 256"/>
              <a:gd name="T18" fmla="*/ 42 w 77"/>
              <a:gd name="T19" fmla="*/ 197 h 256"/>
              <a:gd name="T20" fmla="*/ 32 w 77"/>
              <a:gd name="T21" fmla="*/ 213 h 256"/>
              <a:gd name="T22" fmla="*/ 20 w 77"/>
              <a:gd name="T23" fmla="*/ 230 h 256"/>
              <a:gd name="T24" fmla="*/ 13 w 77"/>
              <a:gd name="T25" fmla="*/ 241 h 256"/>
              <a:gd name="T26" fmla="*/ 0 w 77"/>
              <a:gd name="T27" fmla="*/ 255 h 256"/>
              <a:gd name="T28" fmla="*/ 8 w 77"/>
              <a:gd name="T29" fmla="*/ 230 h 256"/>
              <a:gd name="T30" fmla="*/ 24 w 77"/>
              <a:gd name="T31" fmla="*/ 212 h 256"/>
              <a:gd name="T32" fmla="*/ 21 w 77"/>
              <a:gd name="T33" fmla="*/ 192 h 256"/>
              <a:gd name="T34" fmla="*/ 36 w 77"/>
              <a:gd name="T35" fmla="*/ 167 h 256"/>
              <a:gd name="T36" fmla="*/ 44 w 77"/>
              <a:gd name="T37" fmla="*/ 137 h 256"/>
              <a:gd name="T38" fmla="*/ 40 w 77"/>
              <a:gd name="T39" fmla="*/ 108 h 256"/>
              <a:gd name="T40" fmla="*/ 43 w 77"/>
              <a:gd name="T41" fmla="*/ 85 h 256"/>
              <a:gd name="T42" fmla="*/ 40 w 77"/>
              <a:gd name="T43" fmla="*/ 68 h 256"/>
              <a:gd name="T44" fmla="*/ 19 w 77"/>
              <a:gd name="T45" fmla="*/ 36 h 256"/>
              <a:gd name="T46" fmla="*/ 6 w 77"/>
              <a:gd name="T47" fmla="*/ 3 h 256"/>
              <a:gd name="T48" fmla="*/ 50 w 77"/>
              <a:gd name="T49" fmla="*/ 0 h 256"/>
              <a:gd name="T50" fmla="*/ 51 w 77"/>
              <a:gd name="T51" fmla="*/ 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4806961" y="19056"/>
            <a:ext cx="2601383" cy="411163"/>
          </a:xfrm>
          <a:custGeom>
            <a:avLst/>
            <a:gdLst>
              <a:gd name="T0" fmla="*/ 0 w 1229"/>
              <a:gd name="T1" fmla="*/ 259 h 259"/>
              <a:gd name="T2" fmla="*/ 5 w 1229"/>
              <a:gd name="T3" fmla="*/ 154 h 259"/>
              <a:gd name="T4" fmla="*/ 23 w 1229"/>
              <a:gd name="T5" fmla="*/ 130 h 259"/>
              <a:gd name="T6" fmla="*/ 56 w 1229"/>
              <a:gd name="T7" fmla="*/ 146 h 259"/>
              <a:gd name="T8" fmla="*/ 85 w 1229"/>
              <a:gd name="T9" fmla="*/ 128 h 259"/>
              <a:gd name="T10" fmla="*/ 117 w 1229"/>
              <a:gd name="T11" fmla="*/ 144 h 259"/>
              <a:gd name="T12" fmla="*/ 152 w 1229"/>
              <a:gd name="T13" fmla="*/ 144 h 259"/>
              <a:gd name="T14" fmla="*/ 208 w 1229"/>
              <a:gd name="T15" fmla="*/ 138 h 259"/>
              <a:gd name="T16" fmla="*/ 249 w 1229"/>
              <a:gd name="T17" fmla="*/ 122 h 259"/>
              <a:gd name="T18" fmla="*/ 289 w 1229"/>
              <a:gd name="T19" fmla="*/ 138 h 259"/>
              <a:gd name="T20" fmla="*/ 312 w 1229"/>
              <a:gd name="T21" fmla="*/ 143 h 259"/>
              <a:gd name="T22" fmla="*/ 362 w 1229"/>
              <a:gd name="T23" fmla="*/ 137 h 259"/>
              <a:gd name="T24" fmla="*/ 449 w 1229"/>
              <a:gd name="T25" fmla="*/ 121 h 259"/>
              <a:gd name="T26" fmla="*/ 499 w 1229"/>
              <a:gd name="T27" fmla="*/ 83 h 259"/>
              <a:gd name="T28" fmla="*/ 489 w 1229"/>
              <a:gd name="T29" fmla="*/ 119 h 259"/>
              <a:gd name="T30" fmla="*/ 531 w 1229"/>
              <a:gd name="T31" fmla="*/ 132 h 259"/>
              <a:gd name="T32" fmla="*/ 559 w 1229"/>
              <a:gd name="T33" fmla="*/ 158 h 259"/>
              <a:gd name="T34" fmla="*/ 586 w 1229"/>
              <a:gd name="T35" fmla="*/ 178 h 259"/>
              <a:gd name="T36" fmla="*/ 602 w 1229"/>
              <a:gd name="T37" fmla="*/ 178 h 259"/>
              <a:gd name="T38" fmla="*/ 581 w 1229"/>
              <a:gd name="T39" fmla="*/ 145 h 259"/>
              <a:gd name="T40" fmla="*/ 561 w 1229"/>
              <a:gd name="T41" fmla="*/ 103 h 259"/>
              <a:gd name="T42" fmla="*/ 547 w 1229"/>
              <a:gd name="T43" fmla="*/ 82 h 259"/>
              <a:gd name="T44" fmla="*/ 574 w 1229"/>
              <a:gd name="T45" fmla="*/ 62 h 259"/>
              <a:gd name="T46" fmla="*/ 535 w 1229"/>
              <a:gd name="T47" fmla="*/ 56 h 259"/>
              <a:gd name="T48" fmla="*/ 600 w 1229"/>
              <a:gd name="T49" fmla="*/ 42 h 259"/>
              <a:gd name="T50" fmla="*/ 676 w 1229"/>
              <a:gd name="T51" fmla="*/ 55 h 259"/>
              <a:gd name="T52" fmla="*/ 721 w 1229"/>
              <a:gd name="T53" fmla="*/ 60 h 259"/>
              <a:gd name="T54" fmla="*/ 773 w 1229"/>
              <a:gd name="T55" fmla="*/ 108 h 259"/>
              <a:gd name="T56" fmla="*/ 828 w 1229"/>
              <a:gd name="T57" fmla="*/ 139 h 259"/>
              <a:gd name="T58" fmla="*/ 879 w 1229"/>
              <a:gd name="T59" fmla="*/ 141 h 259"/>
              <a:gd name="T60" fmla="*/ 928 w 1229"/>
              <a:gd name="T61" fmla="*/ 128 h 259"/>
              <a:gd name="T62" fmla="*/ 957 w 1229"/>
              <a:gd name="T63" fmla="*/ 139 h 259"/>
              <a:gd name="T64" fmla="*/ 981 w 1229"/>
              <a:gd name="T65" fmla="*/ 130 h 259"/>
              <a:gd name="T66" fmla="*/ 1015 w 1229"/>
              <a:gd name="T67" fmla="*/ 146 h 259"/>
              <a:gd name="T68" fmla="*/ 1041 w 1229"/>
              <a:gd name="T69" fmla="*/ 144 h 259"/>
              <a:gd name="T70" fmla="*/ 1063 w 1229"/>
              <a:gd name="T71" fmla="*/ 130 h 259"/>
              <a:gd name="T72" fmla="*/ 1099 w 1229"/>
              <a:gd name="T73" fmla="*/ 146 h 259"/>
              <a:gd name="T74" fmla="*/ 1128 w 1229"/>
              <a:gd name="T75" fmla="*/ 139 h 259"/>
              <a:gd name="T76" fmla="*/ 1154 w 1229"/>
              <a:gd name="T77" fmla="*/ 149 h 259"/>
              <a:gd name="T78" fmla="*/ 1197 w 1229"/>
              <a:gd name="T79" fmla="*/ 138 h 259"/>
              <a:gd name="T80" fmla="*/ 1221 w 1229"/>
              <a:gd name="T81" fmla="*/ 165 h 259"/>
              <a:gd name="T82" fmla="*/ 1229 w 1229"/>
              <a:gd name="T83" fmla="*/ 154 h 259"/>
              <a:gd name="T84" fmla="*/ 1224 w 1229"/>
              <a:gd name="T85" fmla="*/ 112 h 259"/>
              <a:gd name="T86" fmla="*/ 1187 w 1229"/>
              <a:gd name="T87" fmla="*/ 93 h 259"/>
              <a:gd name="T88" fmla="*/ 1140 w 1229"/>
              <a:gd name="T89" fmla="*/ 101 h 259"/>
              <a:gd name="T90" fmla="*/ 1099 w 1229"/>
              <a:gd name="T91" fmla="*/ 93 h 259"/>
              <a:gd name="T92" fmla="*/ 1040 w 1229"/>
              <a:gd name="T93" fmla="*/ 95 h 259"/>
              <a:gd name="T94" fmla="*/ 996 w 1229"/>
              <a:gd name="T95" fmla="*/ 93 h 259"/>
              <a:gd name="T96" fmla="*/ 955 w 1229"/>
              <a:gd name="T97" fmla="*/ 96 h 259"/>
              <a:gd name="T98" fmla="*/ 909 w 1229"/>
              <a:gd name="T99" fmla="*/ 96 h 259"/>
              <a:gd name="T100" fmla="*/ 861 w 1229"/>
              <a:gd name="T101" fmla="*/ 97 h 259"/>
              <a:gd name="T102" fmla="*/ 826 w 1229"/>
              <a:gd name="T103" fmla="*/ 96 h 259"/>
              <a:gd name="T104" fmla="*/ 785 w 1229"/>
              <a:gd name="T105" fmla="*/ 69 h 259"/>
              <a:gd name="T106" fmla="*/ 727 w 1229"/>
              <a:gd name="T107" fmla="*/ 30 h 259"/>
              <a:gd name="T108" fmla="*/ 644 w 1229"/>
              <a:gd name="T109" fmla="*/ 2 h 259"/>
              <a:gd name="T110" fmla="*/ 560 w 1229"/>
              <a:gd name="T111" fmla="*/ 8 h 259"/>
              <a:gd name="T112" fmla="*/ 474 w 1229"/>
              <a:gd name="T113" fmla="*/ 45 h 259"/>
              <a:gd name="T114" fmla="*/ 399 w 1229"/>
              <a:gd name="T115" fmla="*/ 95 h 259"/>
              <a:gd name="T116" fmla="*/ 328 w 1229"/>
              <a:gd name="T117" fmla="*/ 97 h 259"/>
              <a:gd name="T118" fmla="*/ 231 w 1229"/>
              <a:gd name="T119" fmla="*/ 96 h 259"/>
              <a:gd name="T120" fmla="*/ 109 w 1229"/>
              <a:gd name="T121" fmla="*/ 93 h 259"/>
              <a:gd name="T122" fmla="*/ 19 w 1229"/>
              <a:gd name="T123" fmla="*/ 96 h 259"/>
              <a:gd name="T124" fmla="*/ 0 w 1229"/>
              <a:gd name="T125" fmla="*/ 13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5588001" y="234950"/>
            <a:ext cx="120651" cy="400050"/>
          </a:xfrm>
          <a:custGeom>
            <a:avLst/>
            <a:gdLst>
              <a:gd name="T0" fmla="*/ 13 w 57"/>
              <a:gd name="T1" fmla="*/ 6 h 252"/>
              <a:gd name="T2" fmla="*/ 17 w 57"/>
              <a:gd name="T3" fmla="*/ 25 h 252"/>
              <a:gd name="T4" fmla="*/ 13 w 57"/>
              <a:gd name="T5" fmla="*/ 34 h 252"/>
              <a:gd name="T6" fmla="*/ 6 w 57"/>
              <a:gd name="T7" fmla="*/ 62 h 252"/>
              <a:gd name="T8" fmla="*/ 1 w 57"/>
              <a:gd name="T9" fmla="*/ 86 h 252"/>
              <a:gd name="T10" fmla="*/ 0 w 57"/>
              <a:gd name="T11" fmla="*/ 108 h 252"/>
              <a:gd name="T12" fmla="*/ 5 w 57"/>
              <a:gd name="T13" fmla="*/ 135 h 252"/>
              <a:gd name="T14" fmla="*/ 8 w 57"/>
              <a:gd name="T15" fmla="*/ 160 h 252"/>
              <a:gd name="T16" fmla="*/ 13 w 57"/>
              <a:gd name="T17" fmla="*/ 184 h 252"/>
              <a:gd name="T18" fmla="*/ 27 w 57"/>
              <a:gd name="T19" fmla="*/ 200 h 252"/>
              <a:gd name="T20" fmla="*/ 32 w 57"/>
              <a:gd name="T21" fmla="*/ 217 h 252"/>
              <a:gd name="T22" fmla="*/ 45 w 57"/>
              <a:gd name="T23" fmla="*/ 234 h 252"/>
              <a:gd name="T24" fmla="*/ 56 w 57"/>
              <a:gd name="T25" fmla="*/ 251 h 252"/>
              <a:gd name="T26" fmla="*/ 51 w 57"/>
              <a:gd name="T27" fmla="*/ 235 h 252"/>
              <a:gd name="T28" fmla="*/ 40 w 57"/>
              <a:gd name="T29" fmla="*/ 216 h 252"/>
              <a:gd name="T30" fmla="*/ 43 w 57"/>
              <a:gd name="T31" fmla="*/ 196 h 252"/>
              <a:gd name="T32" fmla="*/ 28 w 57"/>
              <a:gd name="T33" fmla="*/ 170 h 252"/>
              <a:gd name="T34" fmla="*/ 15 w 57"/>
              <a:gd name="T35" fmla="*/ 140 h 252"/>
              <a:gd name="T36" fmla="*/ 12 w 57"/>
              <a:gd name="T37" fmla="*/ 94 h 252"/>
              <a:gd name="T38" fmla="*/ 17 w 57"/>
              <a:gd name="T39" fmla="*/ 64 h 252"/>
              <a:gd name="T40" fmla="*/ 25 w 57"/>
              <a:gd name="T41" fmla="*/ 34 h 252"/>
              <a:gd name="T42" fmla="*/ 27 w 57"/>
              <a:gd name="T43" fmla="*/ 12 h 252"/>
              <a:gd name="T44" fmla="*/ 15 w 57"/>
              <a:gd name="T45" fmla="*/ 0 h 252"/>
              <a:gd name="T46" fmla="*/ 13 w 57"/>
              <a:gd name="T47" fmla="*/ 6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84669" y="153988"/>
            <a:ext cx="4580467" cy="520700"/>
            <a:chOff x="40" y="97"/>
            <a:chExt cx="2164" cy="328"/>
          </a:xfrm>
        </p:grpSpPr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>
                <a:gd name="T0" fmla="*/ 29 w 2164"/>
                <a:gd name="T1" fmla="*/ 3 h 267"/>
                <a:gd name="T2" fmla="*/ 46 w 2164"/>
                <a:gd name="T3" fmla="*/ 0 h 267"/>
                <a:gd name="T4" fmla="*/ 2096 w 2164"/>
                <a:gd name="T5" fmla="*/ 0 h 267"/>
                <a:gd name="T6" fmla="*/ 2120 w 2164"/>
                <a:gd name="T7" fmla="*/ 2 h 267"/>
                <a:gd name="T8" fmla="*/ 2137 w 2164"/>
                <a:gd name="T9" fmla="*/ 9 h 267"/>
                <a:gd name="T10" fmla="*/ 2152 w 2164"/>
                <a:gd name="T11" fmla="*/ 26 h 267"/>
                <a:gd name="T12" fmla="*/ 2160 w 2164"/>
                <a:gd name="T13" fmla="*/ 46 h 267"/>
                <a:gd name="T14" fmla="*/ 2163 w 2164"/>
                <a:gd name="T15" fmla="*/ 69 h 267"/>
                <a:gd name="T16" fmla="*/ 2163 w 2164"/>
                <a:gd name="T17" fmla="*/ 266 h 267"/>
                <a:gd name="T18" fmla="*/ 81 w 2164"/>
                <a:gd name="T19" fmla="*/ 266 h 267"/>
                <a:gd name="T20" fmla="*/ 0 w 2164"/>
                <a:gd name="T21" fmla="*/ 266 h 267"/>
                <a:gd name="T22" fmla="*/ 0 w 2164"/>
                <a:gd name="T23" fmla="*/ 82 h 267"/>
                <a:gd name="T24" fmla="*/ 1 w 2164"/>
                <a:gd name="T25" fmla="*/ 55 h 267"/>
                <a:gd name="T26" fmla="*/ 9 w 2164"/>
                <a:gd name="T27" fmla="*/ 29 h 267"/>
                <a:gd name="T28" fmla="*/ 16 w 2164"/>
                <a:gd name="T29" fmla="*/ 15 h 267"/>
                <a:gd name="T30" fmla="*/ 29 w 2164"/>
                <a:gd name="T31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>
                <a:gd name="T0" fmla="*/ 105 w 2164"/>
                <a:gd name="T1" fmla="*/ 39 h 115"/>
                <a:gd name="T2" fmla="*/ 170 w 2164"/>
                <a:gd name="T3" fmla="*/ 39 h 115"/>
                <a:gd name="T4" fmla="*/ 221 w 2164"/>
                <a:gd name="T5" fmla="*/ 58 h 115"/>
                <a:gd name="T6" fmla="*/ 305 w 2164"/>
                <a:gd name="T7" fmla="*/ 47 h 115"/>
                <a:gd name="T8" fmla="*/ 400 w 2164"/>
                <a:gd name="T9" fmla="*/ 41 h 115"/>
                <a:gd name="T10" fmla="*/ 466 w 2164"/>
                <a:gd name="T11" fmla="*/ 53 h 115"/>
                <a:gd name="T12" fmla="*/ 538 w 2164"/>
                <a:gd name="T13" fmla="*/ 47 h 115"/>
                <a:gd name="T14" fmla="*/ 654 w 2164"/>
                <a:gd name="T15" fmla="*/ 50 h 115"/>
                <a:gd name="T16" fmla="*/ 728 w 2164"/>
                <a:gd name="T17" fmla="*/ 58 h 115"/>
                <a:gd name="T18" fmla="*/ 815 w 2164"/>
                <a:gd name="T19" fmla="*/ 35 h 115"/>
                <a:gd name="T20" fmla="*/ 880 w 2164"/>
                <a:gd name="T21" fmla="*/ 56 h 115"/>
                <a:gd name="T22" fmla="*/ 968 w 2164"/>
                <a:gd name="T23" fmla="*/ 52 h 115"/>
                <a:gd name="T24" fmla="*/ 1013 w 2164"/>
                <a:gd name="T25" fmla="*/ 56 h 115"/>
                <a:gd name="T26" fmla="*/ 1053 w 2164"/>
                <a:gd name="T27" fmla="*/ 35 h 115"/>
                <a:gd name="T28" fmla="*/ 1105 w 2164"/>
                <a:gd name="T29" fmla="*/ 21 h 115"/>
                <a:gd name="T30" fmla="*/ 1167 w 2164"/>
                <a:gd name="T31" fmla="*/ 19 h 115"/>
                <a:gd name="T32" fmla="*/ 1218 w 2164"/>
                <a:gd name="T33" fmla="*/ 13 h 115"/>
                <a:gd name="T34" fmla="*/ 1265 w 2164"/>
                <a:gd name="T35" fmla="*/ 29 h 115"/>
                <a:gd name="T36" fmla="*/ 1316 w 2164"/>
                <a:gd name="T37" fmla="*/ 41 h 115"/>
                <a:gd name="T38" fmla="*/ 1399 w 2164"/>
                <a:gd name="T39" fmla="*/ 33 h 115"/>
                <a:gd name="T40" fmla="*/ 1436 w 2164"/>
                <a:gd name="T41" fmla="*/ 55 h 115"/>
                <a:gd name="T42" fmla="*/ 1493 w 2164"/>
                <a:gd name="T43" fmla="*/ 58 h 115"/>
                <a:gd name="T44" fmla="*/ 1589 w 2164"/>
                <a:gd name="T45" fmla="*/ 58 h 115"/>
                <a:gd name="T46" fmla="*/ 1647 w 2164"/>
                <a:gd name="T47" fmla="*/ 49 h 115"/>
                <a:gd name="T48" fmla="*/ 1691 w 2164"/>
                <a:gd name="T49" fmla="*/ 53 h 115"/>
                <a:gd name="T50" fmla="*/ 1743 w 2164"/>
                <a:gd name="T51" fmla="*/ 35 h 115"/>
                <a:gd name="T52" fmla="*/ 1817 w 2164"/>
                <a:gd name="T53" fmla="*/ 33 h 115"/>
                <a:gd name="T54" fmla="*/ 1878 w 2164"/>
                <a:gd name="T55" fmla="*/ 13 h 115"/>
                <a:gd name="T56" fmla="*/ 1926 w 2164"/>
                <a:gd name="T57" fmla="*/ 9 h 115"/>
                <a:gd name="T58" fmla="*/ 1988 w 2164"/>
                <a:gd name="T59" fmla="*/ 17 h 115"/>
                <a:gd name="T60" fmla="*/ 2042 w 2164"/>
                <a:gd name="T61" fmla="*/ 1 h 115"/>
                <a:gd name="T62" fmla="*/ 2093 w 2164"/>
                <a:gd name="T63" fmla="*/ 29 h 115"/>
                <a:gd name="T64" fmla="*/ 2150 w 2164"/>
                <a:gd name="T65" fmla="*/ 14 h 115"/>
                <a:gd name="T66" fmla="*/ 2163 w 2164"/>
                <a:gd name="T67" fmla="*/ 114 h 115"/>
                <a:gd name="T68" fmla="*/ 893 w 2164"/>
                <a:gd name="T69" fmla="*/ 92 h 115"/>
                <a:gd name="T70" fmla="*/ 0 w 2164"/>
                <a:gd name="T71" fmla="*/ 18 h 115"/>
                <a:gd name="T72" fmla="*/ 32 w 2164"/>
                <a:gd name="T73" fmla="*/ 31 h 115"/>
                <a:gd name="T74" fmla="*/ 75 w 2164"/>
                <a:gd name="T75" fmla="*/ 3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>
                <a:gd name="T0" fmla="*/ 46 w 2164"/>
                <a:gd name="T1" fmla="*/ 116 h 118"/>
                <a:gd name="T2" fmla="*/ 2096 w 2164"/>
                <a:gd name="T3" fmla="*/ 117 h 118"/>
                <a:gd name="T4" fmla="*/ 2137 w 2164"/>
                <a:gd name="T5" fmla="*/ 113 h 118"/>
                <a:gd name="T6" fmla="*/ 2160 w 2164"/>
                <a:gd name="T7" fmla="*/ 98 h 118"/>
                <a:gd name="T8" fmla="*/ 2163 w 2164"/>
                <a:gd name="T9" fmla="*/ 13 h 118"/>
                <a:gd name="T10" fmla="*/ 2134 w 2164"/>
                <a:gd name="T11" fmla="*/ 4 h 118"/>
                <a:gd name="T12" fmla="*/ 2118 w 2164"/>
                <a:gd name="T13" fmla="*/ 32 h 118"/>
                <a:gd name="T14" fmla="*/ 2097 w 2164"/>
                <a:gd name="T15" fmla="*/ 29 h 118"/>
                <a:gd name="T16" fmla="*/ 2054 w 2164"/>
                <a:gd name="T17" fmla="*/ 16 h 118"/>
                <a:gd name="T18" fmla="*/ 1998 w 2164"/>
                <a:gd name="T19" fmla="*/ 20 h 118"/>
                <a:gd name="T20" fmla="*/ 1951 w 2164"/>
                <a:gd name="T21" fmla="*/ 23 h 118"/>
                <a:gd name="T22" fmla="*/ 1910 w 2164"/>
                <a:gd name="T23" fmla="*/ 16 h 118"/>
                <a:gd name="T24" fmla="*/ 1868 w 2164"/>
                <a:gd name="T25" fmla="*/ 25 h 118"/>
                <a:gd name="T26" fmla="*/ 1841 w 2164"/>
                <a:gd name="T27" fmla="*/ 31 h 118"/>
                <a:gd name="T28" fmla="*/ 1776 w 2164"/>
                <a:gd name="T29" fmla="*/ 26 h 118"/>
                <a:gd name="T30" fmla="*/ 1716 w 2164"/>
                <a:gd name="T31" fmla="*/ 22 h 118"/>
                <a:gd name="T32" fmla="*/ 1644 w 2164"/>
                <a:gd name="T33" fmla="*/ 51 h 118"/>
                <a:gd name="T34" fmla="*/ 1589 w 2164"/>
                <a:gd name="T35" fmla="*/ 36 h 118"/>
                <a:gd name="T36" fmla="*/ 1524 w 2164"/>
                <a:gd name="T37" fmla="*/ 35 h 118"/>
                <a:gd name="T38" fmla="*/ 1417 w 2164"/>
                <a:gd name="T39" fmla="*/ 34 h 118"/>
                <a:gd name="T40" fmla="*/ 1367 w 2164"/>
                <a:gd name="T41" fmla="*/ 31 h 118"/>
                <a:gd name="T42" fmla="*/ 1327 w 2164"/>
                <a:gd name="T43" fmla="*/ 22 h 118"/>
                <a:gd name="T44" fmla="*/ 1237 w 2164"/>
                <a:gd name="T45" fmla="*/ 41 h 118"/>
                <a:gd name="T46" fmla="*/ 1159 w 2164"/>
                <a:gd name="T47" fmla="*/ 31 h 118"/>
                <a:gd name="T48" fmla="*/ 1065 w 2164"/>
                <a:gd name="T49" fmla="*/ 36 h 118"/>
                <a:gd name="T50" fmla="*/ 988 w 2164"/>
                <a:gd name="T51" fmla="*/ 36 h 118"/>
                <a:gd name="T52" fmla="*/ 897 w 2164"/>
                <a:gd name="T53" fmla="*/ 48 h 118"/>
                <a:gd name="T54" fmla="*/ 801 w 2164"/>
                <a:gd name="T55" fmla="*/ 42 h 118"/>
                <a:gd name="T56" fmla="*/ 692 w 2164"/>
                <a:gd name="T57" fmla="*/ 44 h 118"/>
                <a:gd name="T58" fmla="*/ 575 w 2164"/>
                <a:gd name="T59" fmla="*/ 31 h 118"/>
                <a:gd name="T60" fmla="*/ 454 w 2164"/>
                <a:gd name="T61" fmla="*/ 22 h 118"/>
                <a:gd name="T62" fmla="*/ 371 w 2164"/>
                <a:gd name="T63" fmla="*/ 33 h 118"/>
                <a:gd name="T64" fmla="*/ 322 w 2164"/>
                <a:gd name="T65" fmla="*/ 29 h 118"/>
                <a:gd name="T66" fmla="*/ 252 w 2164"/>
                <a:gd name="T67" fmla="*/ 34 h 118"/>
                <a:gd name="T68" fmla="*/ 176 w 2164"/>
                <a:gd name="T69" fmla="*/ 33 h 118"/>
                <a:gd name="T70" fmla="*/ 99 w 2164"/>
                <a:gd name="T71" fmla="*/ 40 h 118"/>
                <a:gd name="T72" fmla="*/ 20 w 2164"/>
                <a:gd name="T73" fmla="*/ 35 h 118"/>
                <a:gd name="T74" fmla="*/ 2 w 2164"/>
                <a:gd name="T75" fmla="*/ 69 h 118"/>
                <a:gd name="T76" fmla="*/ 16 w 2164"/>
                <a:gd name="T77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>
                <a:gd name="T0" fmla="*/ 0 w 2130"/>
                <a:gd name="T1" fmla="*/ 115 h 153"/>
                <a:gd name="T2" fmla="*/ 5 w 2130"/>
                <a:gd name="T3" fmla="*/ 122 h 153"/>
                <a:gd name="T4" fmla="*/ 9 w 2130"/>
                <a:gd name="T5" fmla="*/ 55 h 153"/>
                <a:gd name="T6" fmla="*/ 28 w 2130"/>
                <a:gd name="T7" fmla="*/ 27 h 153"/>
                <a:gd name="T8" fmla="*/ 101 w 2130"/>
                <a:gd name="T9" fmla="*/ 24 h 153"/>
                <a:gd name="T10" fmla="*/ 243 w 2130"/>
                <a:gd name="T11" fmla="*/ 28 h 153"/>
                <a:gd name="T12" fmla="*/ 378 w 2130"/>
                <a:gd name="T13" fmla="*/ 26 h 153"/>
                <a:gd name="T14" fmla="*/ 537 w 2130"/>
                <a:gd name="T15" fmla="*/ 28 h 153"/>
                <a:gd name="T16" fmla="*/ 645 w 2130"/>
                <a:gd name="T17" fmla="*/ 24 h 153"/>
                <a:gd name="T18" fmla="*/ 735 w 2130"/>
                <a:gd name="T19" fmla="*/ 24 h 153"/>
                <a:gd name="T20" fmla="*/ 870 w 2130"/>
                <a:gd name="T21" fmla="*/ 31 h 153"/>
                <a:gd name="T22" fmla="*/ 968 w 2130"/>
                <a:gd name="T23" fmla="*/ 33 h 153"/>
                <a:gd name="T24" fmla="*/ 1080 w 2130"/>
                <a:gd name="T25" fmla="*/ 28 h 153"/>
                <a:gd name="T26" fmla="*/ 1212 w 2130"/>
                <a:gd name="T27" fmla="*/ 38 h 153"/>
                <a:gd name="T28" fmla="*/ 1316 w 2130"/>
                <a:gd name="T29" fmla="*/ 35 h 153"/>
                <a:gd name="T30" fmla="*/ 1414 w 2130"/>
                <a:gd name="T31" fmla="*/ 30 h 153"/>
                <a:gd name="T32" fmla="*/ 1526 w 2130"/>
                <a:gd name="T33" fmla="*/ 34 h 153"/>
                <a:gd name="T34" fmla="*/ 1621 w 2130"/>
                <a:gd name="T35" fmla="*/ 30 h 153"/>
                <a:gd name="T36" fmla="*/ 1714 w 2130"/>
                <a:gd name="T37" fmla="*/ 27 h 153"/>
                <a:gd name="T38" fmla="*/ 1781 w 2130"/>
                <a:gd name="T39" fmla="*/ 30 h 153"/>
                <a:gd name="T40" fmla="*/ 1914 w 2130"/>
                <a:gd name="T41" fmla="*/ 24 h 153"/>
                <a:gd name="T42" fmla="*/ 2046 w 2130"/>
                <a:gd name="T43" fmla="*/ 31 h 153"/>
                <a:gd name="T44" fmla="*/ 2094 w 2130"/>
                <a:gd name="T45" fmla="*/ 44 h 153"/>
                <a:gd name="T46" fmla="*/ 2115 w 2130"/>
                <a:gd name="T47" fmla="*/ 64 h 153"/>
                <a:gd name="T48" fmla="*/ 2129 w 2130"/>
                <a:gd name="T49" fmla="*/ 117 h 153"/>
                <a:gd name="T50" fmla="*/ 2129 w 2130"/>
                <a:gd name="T51" fmla="*/ 39 h 153"/>
                <a:gd name="T52" fmla="*/ 2120 w 2130"/>
                <a:gd name="T53" fmla="*/ 15 h 153"/>
                <a:gd name="T54" fmla="*/ 1974 w 2130"/>
                <a:gd name="T55" fmla="*/ 5 h 153"/>
                <a:gd name="T56" fmla="*/ 1856 w 2130"/>
                <a:gd name="T57" fmla="*/ 1 h 153"/>
                <a:gd name="T58" fmla="*/ 1774 w 2130"/>
                <a:gd name="T59" fmla="*/ 3 h 153"/>
                <a:gd name="T60" fmla="*/ 1658 w 2130"/>
                <a:gd name="T61" fmla="*/ 7 h 153"/>
                <a:gd name="T62" fmla="*/ 1453 w 2130"/>
                <a:gd name="T63" fmla="*/ 5 h 153"/>
                <a:gd name="T64" fmla="*/ 1312 w 2130"/>
                <a:gd name="T65" fmla="*/ 6 h 153"/>
                <a:gd name="T66" fmla="*/ 1212 w 2130"/>
                <a:gd name="T67" fmla="*/ 5 h 153"/>
                <a:gd name="T68" fmla="*/ 1135 w 2130"/>
                <a:gd name="T69" fmla="*/ 4 h 153"/>
                <a:gd name="T70" fmla="*/ 1000 w 2130"/>
                <a:gd name="T71" fmla="*/ 5 h 153"/>
                <a:gd name="T72" fmla="*/ 837 w 2130"/>
                <a:gd name="T73" fmla="*/ 6 h 153"/>
                <a:gd name="T74" fmla="*/ 652 w 2130"/>
                <a:gd name="T75" fmla="*/ 4 h 153"/>
                <a:gd name="T76" fmla="*/ 569 w 2130"/>
                <a:gd name="T77" fmla="*/ 2 h 153"/>
                <a:gd name="T78" fmla="*/ 431 w 2130"/>
                <a:gd name="T79" fmla="*/ 2 h 153"/>
                <a:gd name="T80" fmla="*/ 256 w 2130"/>
                <a:gd name="T81" fmla="*/ 2 h 153"/>
                <a:gd name="T82" fmla="*/ 107 w 2130"/>
                <a:gd name="T83" fmla="*/ 0 h 153"/>
                <a:gd name="T84" fmla="*/ 34 w 2130"/>
                <a:gd name="T85" fmla="*/ 1 h 153"/>
                <a:gd name="T86" fmla="*/ 5 w 2130"/>
                <a:gd name="T87" fmla="*/ 17 h 153"/>
                <a:gd name="T88" fmla="*/ 0 w 2130"/>
                <a:gd name="T89" fmla="*/ 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>
                <a:gd name="T0" fmla="*/ 0 w 2128"/>
                <a:gd name="T1" fmla="*/ 14 h 62"/>
                <a:gd name="T2" fmla="*/ 6 w 2128"/>
                <a:gd name="T3" fmla="*/ 12 h 62"/>
                <a:gd name="T4" fmla="*/ 8 w 2128"/>
                <a:gd name="T5" fmla="*/ 39 h 62"/>
                <a:gd name="T6" fmla="*/ 27 w 2128"/>
                <a:gd name="T7" fmla="*/ 49 h 62"/>
                <a:gd name="T8" fmla="*/ 59 w 2128"/>
                <a:gd name="T9" fmla="*/ 47 h 62"/>
                <a:gd name="T10" fmla="*/ 110 w 2128"/>
                <a:gd name="T11" fmla="*/ 47 h 62"/>
                <a:gd name="T12" fmla="*/ 162 w 2128"/>
                <a:gd name="T13" fmla="*/ 48 h 62"/>
                <a:gd name="T14" fmla="*/ 192 w 2128"/>
                <a:gd name="T15" fmla="*/ 49 h 62"/>
                <a:gd name="T16" fmla="*/ 248 w 2128"/>
                <a:gd name="T17" fmla="*/ 46 h 62"/>
                <a:gd name="T18" fmla="*/ 327 w 2128"/>
                <a:gd name="T19" fmla="*/ 49 h 62"/>
                <a:gd name="T20" fmla="*/ 413 w 2128"/>
                <a:gd name="T21" fmla="*/ 49 h 62"/>
                <a:gd name="T22" fmla="*/ 479 w 2128"/>
                <a:gd name="T23" fmla="*/ 50 h 62"/>
                <a:gd name="T24" fmla="*/ 517 w 2128"/>
                <a:gd name="T25" fmla="*/ 50 h 62"/>
                <a:gd name="T26" fmla="*/ 645 w 2128"/>
                <a:gd name="T27" fmla="*/ 51 h 62"/>
                <a:gd name="T28" fmla="*/ 725 w 2128"/>
                <a:gd name="T29" fmla="*/ 47 h 62"/>
                <a:gd name="T30" fmla="*/ 805 w 2128"/>
                <a:gd name="T31" fmla="*/ 48 h 62"/>
                <a:gd name="T32" fmla="*/ 869 w 2128"/>
                <a:gd name="T33" fmla="*/ 48 h 62"/>
                <a:gd name="T34" fmla="*/ 968 w 2128"/>
                <a:gd name="T35" fmla="*/ 47 h 62"/>
                <a:gd name="T36" fmla="*/ 1044 w 2128"/>
                <a:gd name="T37" fmla="*/ 44 h 62"/>
                <a:gd name="T38" fmla="*/ 1157 w 2128"/>
                <a:gd name="T39" fmla="*/ 45 h 62"/>
                <a:gd name="T40" fmla="*/ 1295 w 2128"/>
                <a:gd name="T41" fmla="*/ 47 h 62"/>
                <a:gd name="T42" fmla="*/ 1377 w 2128"/>
                <a:gd name="T43" fmla="*/ 44 h 62"/>
                <a:gd name="T44" fmla="*/ 1412 w 2128"/>
                <a:gd name="T45" fmla="*/ 48 h 62"/>
                <a:gd name="T46" fmla="*/ 1519 w 2128"/>
                <a:gd name="T47" fmla="*/ 48 h 62"/>
                <a:gd name="T48" fmla="*/ 1606 w 2128"/>
                <a:gd name="T49" fmla="*/ 48 h 62"/>
                <a:gd name="T50" fmla="*/ 1636 w 2128"/>
                <a:gd name="T51" fmla="*/ 46 h 62"/>
                <a:gd name="T52" fmla="*/ 1686 w 2128"/>
                <a:gd name="T53" fmla="*/ 49 h 62"/>
                <a:gd name="T54" fmla="*/ 1712 w 2128"/>
                <a:gd name="T55" fmla="*/ 49 h 62"/>
                <a:gd name="T56" fmla="*/ 1782 w 2128"/>
                <a:gd name="T57" fmla="*/ 49 h 62"/>
                <a:gd name="T58" fmla="*/ 1841 w 2128"/>
                <a:gd name="T59" fmla="*/ 47 h 62"/>
                <a:gd name="T60" fmla="*/ 1937 w 2128"/>
                <a:gd name="T61" fmla="*/ 45 h 62"/>
                <a:gd name="T62" fmla="*/ 2072 w 2128"/>
                <a:gd name="T63" fmla="*/ 45 h 62"/>
                <a:gd name="T64" fmla="*/ 2104 w 2128"/>
                <a:gd name="T65" fmla="*/ 40 h 62"/>
                <a:gd name="T66" fmla="*/ 2120 w 2128"/>
                <a:gd name="T67" fmla="*/ 26 h 62"/>
                <a:gd name="T68" fmla="*/ 2127 w 2128"/>
                <a:gd name="T69" fmla="*/ 39 h 62"/>
                <a:gd name="T70" fmla="*/ 2124 w 2128"/>
                <a:gd name="T71" fmla="*/ 49 h 62"/>
                <a:gd name="T72" fmla="*/ 2107 w 2128"/>
                <a:gd name="T73" fmla="*/ 58 h 62"/>
                <a:gd name="T74" fmla="*/ 1972 w 2128"/>
                <a:gd name="T75" fmla="*/ 58 h 62"/>
                <a:gd name="T76" fmla="*/ 1854 w 2128"/>
                <a:gd name="T77" fmla="*/ 60 h 62"/>
                <a:gd name="T78" fmla="*/ 1800 w 2128"/>
                <a:gd name="T79" fmla="*/ 61 h 62"/>
                <a:gd name="T80" fmla="*/ 1739 w 2128"/>
                <a:gd name="T81" fmla="*/ 61 h 62"/>
                <a:gd name="T82" fmla="*/ 1628 w 2128"/>
                <a:gd name="T83" fmla="*/ 57 h 62"/>
                <a:gd name="T84" fmla="*/ 1493 w 2128"/>
                <a:gd name="T85" fmla="*/ 56 h 62"/>
                <a:gd name="T86" fmla="*/ 1382 w 2128"/>
                <a:gd name="T87" fmla="*/ 58 h 62"/>
                <a:gd name="T88" fmla="*/ 1310 w 2128"/>
                <a:gd name="T89" fmla="*/ 58 h 62"/>
                <a:gd name="T90" fmla="*/ 1256 w 2128"/>
                <a:gd name="T91" fmla="*/ 58 h 62"/>
                <a:gd name="T92" fmla="*/ 1212 w 2128"/>
                <a:gd name="T93" fmla="*/ 59 h 62"/>
                <a:gd name="T94" fmla="*/ 1163 w 2128"/>
                <a:gd name="T95" fmla="*/ 57 h 62"/>
                <a:gd name="T96" fmla="*/ 1106 w 2128"/>
                <a:gd name="T97" fmla="*/ 60 h 62"/>
                <a:gd name="T98" fmla="*/ 1030 w 2128"/>
                <a:gd name="T99" fmla="*/ 59 h 62"/>
                <a:gd name="T100" fmla="*/ 971 w 2128"/>
                <a:gd name="T101" fmla="*/ 59 h 62"/>
                <a:gd name="T102" fmla="*/ 885 w 2128"/>
                <a:gd name="T103" fmla="*/ 61 h 62"/>
                <a:gd name="T104" fmla="*/ 784 w 2128"/>
                <a:gd name="T105" fmla="*/ 61 h 62"/>
                <a:gd name="T106" fmla="*/ 692 w 2128"/>
                <a:gd name="T107" fmla="*/ 61 h 62"/>
                <a:gd name="T108" fmla="*/ 609 w 2128"/>
                <a:gd name="T109" fmla="*/ 58 h 62"/>
                <a:gd name="T110" fmla="*/ 534 w 2128"/>
                <a:gd name="T111" fmla="*/ 59 h 62"/>
                <a:gd name="T112" fmla="*/ 401 w 2128"/>
                <a:gd name="T113" fmla="*/ 60 h 62"/>
                <a:gd name="T114" fmla="*/ 256 w 2128"/>
                <a:gd name="T115" fmla="*/ 59 h 62"/>
                <a:gd name="T116" fmla="*/ 19 w 2128"/>
                <a:gd name="T117" fmla="*/ 58 h 62"/>
                <a:gd name="T118" fmla="*/ 1 w 2128"/>
                <a:gd name="T119" fmla="*/ 46 h 62"/>
                <a:gd name="T120" fmla="*/ 0 w 2128"/>
                <a:gd name="T121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</p:grpSp>
      <p:grpSp>
        <p:nvGrpSpPr>
          <p:cNvPr id="2069" name="Group 21"/>
          <p:cNvGrpSpPr>
            <a:grpSpLocks/>
          </p:cNvGrpSpPr>
          <p:nvPr/>
        </p:nvGrpSpPr>
        <p:grpSpPr bwMode="auto">
          <a:xfrm>
            <a:off x="7528985" y="153988"/>
            <a:ext cx="4580467" cy="552450"/>
            <a:chOff x="3557" y="97"/>
            <a:chExt cx="2164" cy="348"/>
          </a:xfrm>
        </p:grpSpPr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>
                <a:gd name="T0" fmla="*/ 29 w 2164"/>
                <a:gd name="T1" fmla="*/ 4 h 284"/>
                <a:gd name="T2" fmla="*/ 46 w 2164"/>
                <a:gd name="T3" fmla="*/ 0 h 284"/>
                <a:gd name="T4" fmla="*/ 2096 w 2164"/>
                <a:gd name="T5" fmla="*/ 0 h 284"/>
                <a:gd name="T6" fmla="*/ 2120 w 2164"/>
                <a:gd name="T7" fmla="*/ 3 h 284"/>
                <a:gd name="T8" fmla="*/ 2137 w 2164"/>
                <a:gd name="T9" fmla="*/ 10 h 284"/>
                <a:gd name="T10" fmla="*/ 2152 w 2164"/>
                <a:gd name="T11" fmla="*/ 28 h 284"/>
                <a:gd name="T12" fmla="*/ 2160 w 2164"/>
                <a:gd name="T13" fmla="*/ 49 h 284"/>
                <a:gd name="T14" fmla="*/ 2163 w 2164"/>
                <a:gd name="T15" fmla="*/ 73 h 284"/>
                <a:gd name="T16" fmla="*/ 2163 w 2164"/>
                <a:gd name="T17" fmla="*/ 283 h 284"/>
                <a:gd name="T18" fmla="*/ 81 w 2164"/>
                <a:gd name="T19" fmla="*/ 283 h 284"/>
                <a:gd name="T20" fmla="*/ 0 w 2164"/>
                <a:gd name="T21" fmla="*/ 283 h 284"/>
                <a:gd name="T22" fmla="*/ 0 w 2164"/>
                <a:gd name="T23" fmla="*/ 87 h 284"/>
                <a:gd name="T24" fmla="*/ 1 w 2164"/>
                <a:gd name="T25" fmla="*/ 59 h 284"/>
                <a:gd name="T26" fmla="*/ 9 w 2164"/>
                <a:gd name="T27" fmla="*/ 31 h 284"/>
                <a:gd name="T28" fmla="*/ 16 w 2164"/>
                <a:gd name="T29" fmla="*/ 16 h 284"/>
                <a:gd name="T30" fmla="*/ 29 w 2164"/>
                <a:gd name="T31" fmla="*/ 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>
                <a:gd name="T0" fmla="*/ 105 w 2164"/>
                <a:gd name="T1" fmla="*/ 42 h 123"/>
                <a:gd name="T2" fmla="*/ 170 w 2164"/>
                <a:gd name="T3" fmla="*/ 42 h 123"/>
                <a:gd name="T4" fmla="*/ 221 w 2164"/>
                <a:gd name="T5" fmla="*/ 63 h 123"/>
                <a:gd name="T6" fmla="*/ 305 w 2164"/>
                <a:gd name="T7" fmla="*/ 50 h 123"/>
                <a:gd name="T8" fmla="*/ 400 w 2164"/>
                <a:gd name="T9" fmla="*/ 44 h 123"/>
                <a:gd name="T10" fmla="*/ 466 w 2164"/>
                <a:gd name="T11" fmla="*/ 57 h 123"/>
                <a:gd name="T12" fmla="*/ 538 w 2164"/>
                <a:gd name="T13" fmla="*/ 50 h 123"/>
                <a:gd name="T14" fmla="*/ 654 w 2164"/>
                <a:gd name="T15" fmla="*/ 54 h 123"/>
                <a:gd name="T16" fmla="*/ 728 w 2164"/>
                <a:gd name="T17" fmla="*/ 63 h 123"/>
                <a:gd name="T18" fmla="*/ 815 w 2164"/>
                <a:gd name="T19" fmla="*/ 38 h 123"/>
                <a:gd name="T20" fmla="*/ 880 w 2164"/>
                <a:gd name="T21" fmla="*/ 60 h 123"/>
                <a:gd name="T22" fmla="*/ 968 w 2164"/>
                <a:gd name="T23" fmla="*/ 56 h 123"/>
                <a:gd name="T24" fmla="*/ 1013 w 2164"/>
                <a:gd name="T25" fmla="*/ 60 h 123"/>
                <a:gd name="T26" fmla="*/ 1053 w 2164"/>
                <a:gd name="T27" fmla="*/ 38 h 123"/>
                <a:gd name="T28" fmla="*/ 1105 w 2164"/>
                <a:gd name="T29" fmla="*/ 22 h 123"/>
                <a:gd name="T30" fmla="*/ 1167 w 2164"/>
                <a:gd name="T31" fmla="*/ 21 h 123"/>
                <a:gd name="T32" fmla="*/ 1218 w 2164"/>
                <a:gd name="T33" fmla="*/ 14 h 123"/>
                <a:gd name="T34" fmla="*/ 1265 w 2164"/>
                <a:gd name="T35" fmla="*/ 32 h 123"/>
                <a:gd name="T36" fmla="*/ 1316 w 2164"/>
                <a:gd name="T37" fmla="*/ 44 h 123"/>
                <a:gd name="T38" fmla="*/ 1399 w 2164"/>
                <a:gd name="T39" fmla="*/ 35 h 123"/>
                <a:gd name="T40" fmla="*/ 1436 w 2164"/>
                <a:gd name="T41" fmla="*/ 59 h 123"/>
                <a:gd name="T42" fmla="*/ 1493 w 2164"/>
                <a:gd name="T43" fmla="*/ 63 h 123"/>
                <a:gd name="T44" fmla="*/ 1589 w 2164"/>
                <a:gd name="T45" fmla="*/ 63 h 123"/>
                <a:gd name="T46" fmla="*/ 1647 w 2164"/>
                <a:gd name="T47" fmla="*/ 52 h 123"/>
                <a:gd name="T48" fmla="*/ 1691 w 2164"/>
                <a:gd name="T49" fmla="*/ 57 h 123"/>
                <a:gd name="T50" fmla="*/ 1743 w 2164"/>
                <a:gd name="T51" fmla="*/ 38 h 123"/>
                <a:gd name="T52" fmla="*/ 1817 w 2164"/>
                <a:gd name="T53" fmla="*/ 35 h 123"/>
                <a:gd name="T54" fmla="*/ 1878 w 2164"/>
                <a:gd name="T55" fmla="*/ 14 h 123"/>
                <a:gd name="T56" fmla="*/ 1926 w 2164"/>
                <a:gd name="T57" fmla="*/ 10 h 123"/>
                <a:gd name="T58" fmla="*/ 1988 w 2164"/>
                <a:gd name="T59" fmla="*/ 18 h 123"/>
                <a:gd name="T60" fmla="*/ 2042 w 2164"/>
                <a:gd name="T61" fmla="*/ 1 h 123"/>
                <a:gd name="T62" fmla="*/ 2093 w 2164"/>
                <a:gd name="T63" fmla="*/ 32 h 123"/>
                <a:gd name="T64" fmla="*/ 2150 w 2164"/>
                <a:gd name="T65" fmla="*/ 16 h 123"/>
                <a:gd name="T66" fmla="*/ 2163 w 2164"/>
                <a:gd name="T67" fmla="*/ 122 h 123"/>
                <a:gd name="T68" fmla="*/ 893 w 2164"/>
                <a:gd name="T69" fmla="*/ 99 h 123"/>
                <a:gd name="T70" fmla="*/ 0 w 2164"/>
                <a:gd name="T71" fmla="*/ 19 h 123"/>
                <a:gd name="T72" fmla="*/ 32 w 2164"/>
                <a:gd name="T73" fmla="*/ 33 h 123"/>
                <a:gd name="T74" fmla="*/ 75 w 2164"/>
                <a:gd name="T75" fmla="*/ 3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>
                <a:gd name="T0" fmla="*/ 46 w 2164"/>
                <a:gd name="T1" fmla="*/ 123 h 125"/>
                <a:gd name="T2" fmla="*/ 2096 w 2164"/>
                <a:gd name="T3" fmla="*/ 124 h 125"/>
                <a:gd name="T4" fmla="*/ 2137 w 2164"/>
                <a:gd name="T5" fmla="*/ 120 h 125"/>
                <a:gd name="T6" fmla="*/ 2160 w 2164"/>
                <a:gd name="T7" fmla="*/ 104 h 125"/>
                <a:gd name="T8" fmla="*/ 2163 w 2164"/>
                <a:gd name="T9" fmla="*/ 14 h 125"/>
                <a:gd name="T10" fmla="*/ 2134 w 2164"/>
                <a:gd name="T11" fmla="*/ 4 h 125"/>
                <a:gd name="T12" fmla="*/ 2118 w 2164"/>
                <a:gd name="T13" fmla="*/ 34 h 125"/>
                <a:gd name="T14" fmla="*/ 2097 w 2164"/>
                <a:gd name="T15" fmla="*/ 31 h 125"/>
                <a:gd name="T16" fmla="*/ 2054 w 2164"/>
                <a:gd name="T17" fmla="*/ 17 h 125"/>
                <a:gd name="T18" fmla="*/ 1998 w 2164"/>
                <a:gd name="T19" fmla="*/ 21 h 125"/>
                <a:gd name="T20" fmla="*/ 1951 w 2164"/>
                <a:gd name="T21" fmla="*/ 25 h 125"/>
                <a:gd name="T22" fmla="*/ 1910 w 2164"/>
                <a:gd name="T23" fmla="*/ 17 h 125"/>
                <a:gd name="T24" fmla="*/ 1868 w 2164"/>
                <a:gd name="T25" fmla="*/ 27 h 125"/>
                <a:gd name="T26" fmla="*/ 1841 w 2164"/>
                <a:gd name="T27" fmla="*/ 33 h 125"/>
                <a:gd name="T28" fmla="*/ 1776 w 2164"/>
                <a:gd name="T29" fmla="*/ 28 h 125"/>
                <a:gd name="T30" fmla="*/ 1716 w 2164"/>
                <a:gd name="T31" fmla="*/ 24 h 125"/>
                <a:gd name="T32" fmla="*/ 1644 w 2164"/>
                <a:gd name="T33" fmla="*/ 54 h 125"/>
                <a:gd name="T34" fmla="*/ 1589 w 2164"/>
                <a:gd name="T35" fmla="*/ 38 h 125"/>
                <a:gd name="T36" fmla="*/ 1524 w 2164"/>
                <a:gd name="T37" fmla="*/ 37 h 125"/>
                <a:gd name="T38" fmla="*/ 1417 w 2164"/>
                <a:gd name="T39" fmla="*/ 36 h 125"/>
                <a:gd name="T40" fmla="*/ 1367 w 2164"/>
                <a:gd name="T41" fmla="*/ 33 h 125"/>
                <a:gd name="T42" fmla="*/ 1327 w 2164"/>
                <a:gd name="T43" fmla="*/ 24 h 125"/>
                <a:gd name="T44" fmla="*/ 1237 w 2164"/>
                <a:gd name="T45" fmla="*/ 43 h 125"/>
                <a:gd name="T46" fmla="*/ 1159 w 2164"/>
                <a:gd name="T47" fmla="*/ 33 h 125"/>
                <a:gd name="T48" fmla="*/ 1065 w 2164"/>
                <a:gd name="T49" fmla="*/ 38 h 125"/>
                <a:gd name="T50" fmla="*/ 988 w 2164"/>
                <a:gd name="T51" fmla="*/ 38 h 125"/>
                <a:gd name="T52" fmla="*/ 897 w 2164"/>
                <a:gd name="T53" fmla="*/ 51 h 125"/>
                <a:gd name="T54" fmla="*/ 801 w 2164"/>
                <a:gd name="T55" fmla="*/ 45 h 125"/>
                <a:gd name="T56" fmla="*/ 692 w 2164"/>
                <a:gd name="T57" fmla="*/ 46 h 125"/>
                <a:gd name="T58" fmla="*/ 575 w 2164"/>
                <a:gd name="T59" fmla="*/ 33 h 125"/>
                <a:gd name="T60" fmla="*/ 454 w 2164"/>
                <a:gd name="T61" fmla="*/ 23 h 125"/>
                <a:gd name="T62" fmla="*/ 371 w 2164"/>
                <a:gd name="T63" fmla="*/ 35 h 125"/>
                <a:gd name="T64" fmla="*/ 322 w 2164"/>
                <a:gd name="T65" fmla="*/ 31 h 125"/>
                <a:gd name="T66" fmla="*/ 252 w 2164"/>
                <a:gd name="T67" fmla="*/ 36 h 125"/>
                <a:gd name="T68" fmla="*/ 176 w 2164"/>
                <a:gd name="T69" fmla="*/ 35 h 125"/>
                <a:gd name="T70" fmla="*/ 99 w 2164"/>
                <a:gd name="T71" fmla="*/ 43 h 125"/>
                <a:gd name="T72" fmla="*/ 20 w 2164"/>
                <a:gd name="T73" fmla="*/ 37 h 125"/>
                <a:gd name="T74" fmla="*/ 2 w 2164"/>
                <a:gd name="T75" fmla="*/ 73 h 125"/>
                <a:gd name="T76" fmla="*/ 16 w 2164"/>
                <a:gd name="T7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>
                <a:gd name="T0" fmla="*/ 0 w 2129"/>
                <a:gd name="T1" fmla="*/ 122 h 162"/>
                <a:gd name="T2" fmla="*/ 5 w 2129"/>
                <a:gd name="T3" fmla="*/ 129 h 162"/>
                <a:gd name="T4" fmla="*/ 9 w 2129"/>
                <a:gd name="T5" fmla="*/ 58 h 162"/>
                <a:gd name="T6" fmla="*/ 28 w 2129"/>
                <a:gd name="T7" fmla="*/ 29 h 162"/>
                <a:gd name="T8" fmla="*/ 101 w 2129"/>
                <a:gd name="T9" fmla="*/ 25 h 162"/>
                <a:gd name="T10" fmla="*/ 243 w 2129"/>
                <a:gd name="T11" fmla="*/ 29 h 162"/>
                <a:gd name="T12" fmla="*/ 378 w 2129"/>
                <a:gd name="T13" fmla="*/ 28 h 162"/>
                <a:gd name="T14" fmla="*/ 537 w 2129"/>
                <a:gd name="T15" fmla="*/ 29 h 162"/>
                <a:gd name="T16" fmla="*/ 645 w 2129"/>
                <a:gd name="T17" fmla="*/ 25 h 162"/>
                <a:gd name="T18" fmla="*/ 735 w 2129"/>
                <a:gd name="T19" fmla="*/ 25 h 162"/>
                <a:gd name="T20" fmla="*/ 870 w 2129"/>
                <a:gd name="T21" fmla="*/ 33 h 162"/>
                <a:gd name="T22" fmla="*/ 968 w 2129"/>
                <a:gd name="T23" fmla="*/ 35 h 162"/>
                <a:gd name="T24" fmla="*/ 1079 w 2129"/>
                <a:gd name="T25" fmla="*/ 29 h 162"/>
                <a:gd name="T26" fmla="*/ 1212 w 2129"/>
                <a:gd name="T27" fmla="*/ 40 h 162"/>
                <a:gd name="T28" fmla="*/ 1316 w 2129"/>
                <a:gd name="T29" fmla="*/ 37 h 162"/>
                <a:gd name="T30" fmla="*/ 1414 w 2129"/>
                <a:gd name="T31" fmla="*/ 32 h 162"/>
                <a:gd name="T32" fmla="*/ 1525 w 2129"/>
                <a:gd name="T33" fmla="*/ 36 h 162"/>
                <a:gd name="T34" fmla="*/ 1621 w 2129"/>
                <a:gd name="T35" fmla="*/ 32 h 162"/>
                <a:gd name="T36" fmla="*/ 1714 w 2129"/>
                <a:gd name="T37" fmla="*/ 29 h 162"/>
                <a:gd name="T38" fmla="*/ 1781 w 2129"/>
                <a:gd name="T39" fmla="*/ 32 h 162"/>
                <a:gd name="T40" fmla="*/ 1913 w 2129"/>
                <a:gd name="T41" fmla="*/ 25 h 162"/>
                <a:gd name="T42" fmla="*/ 2046 w 2129"/>
                <a:gd name="T43" fmla="*/ 33 h 162"/>
                <a:gd name="T44" fmla="*/ 2093 w 2129"/>
                <a:gd name="T45" fmla="*/ 47 h 162"/>
                <a:gd name="T46" fmla="*/ 2115 w 2129"/>
                <a:gd name="T47" fmla="*/ 68 h 162"/>
                <a:gd name="T48" fmla="*/ 2128 w 2129"/>
                <a:gd name="T49" fmla="*/ 124 h 162"/>
                <a:gd name="T50" fmla="*/ 2128 w 2129"/>
                <a:gd name="T51" fmla="*/ 41 h 162"/>
                <a:gd name="T52" fmla="*/ 2120 w 2129"/>
                <a:gd name="T53" fmla="*/ 16 h 162"/>
                <a:gd name="T54" fmla="*/ 1974 w 2129"/>
                <a:gd name="T55" fmla="*/ 6 h 162"/>
                <a:gd name="T56" fmla="*/ 1855 w 2129"/>
                <a:gd name="T57" fmla="*/ 1 h 162"/>
                <a:gd name="T58" fmla="*/ 1774 w 2129"/>
                <a:gd name="T59" fmla="*/ 3 h 162"/>
                <a:gd name="T60" fmla="*/ 1658 w 2129"/>
                <a:gd name="T61" fmla="*/ 8 h 162"/>
                <a:gd name="T62" fmla="*/ 1453 w 2129"/>
                <a:gd name="T63" fmla="*/ 6 h 162"/>
                <a:gd name="T64" fmla="*/ 1311 w 2129"/>
                <a:gd name="T65" fmla="*/ 6 h 162"/>
                <a:gd name="T66" fmla="*/ 1212 w 2129"/>
                <a:gd name="T67" fmla="*/ 6 h 162"/>
                <a:gd name="T68" fmla="*/ 1135 w 2129"/>
                <a:gd name="T69" fmla="*/ 4 h 162"/>
                <a:gd name="T70" fmla="*/ 1000 w 2129"/>
                <a:gd name="T71" fmla="*/ 6 h 162"/>
                <a:gd name="T72" fmla="*/ 837 w 2129"/>
                <a:gd name="T73" fmla="*/ 6 h 162"/>
                <a:gd name="T74" fmla="*/ 652 w 2129"/>
                <a:gd name="T75" fmla="*/ 4 h 162"/>
                <a:gd name="T76" fmla="*/ 569 w 2129"/>
                <a:gd name="T77" fmla="*/ 2 h 162"/>
                <a:gd name="T78" fmla="*/ 431 w 2129"/>
                <a:gd name="T79" fmla="*/ 2 h 162"/>
                <a:gd name="T80" fmla="*/ 256 w 2129"/>
                <a:gd name="T81" fmla="*/ 2 h 162"/>
                <a:gd name="T82" fmla="*/ 107 w 2129"/>
                <a:gd name="T83" fmla="*/ 0 h 162"/>
                <a:gd name="T84" fmla="*/ 34 w 2129"/>
                <a:gd name="T85" fmla="*/ 1 h 162"/>
                <a:gd name="T86" fmla="*/ 5 w 2129"/>
                <a:gd name="T87" fmla="*/ 18 h 162"/>
                <a:gd name="T88" fmla="*/ 0 w 2129"/>
                <a:gd name="T89" fmla="*/ 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>
                <a:gd name="T0" fmla="*/ 0 w 2128"/>
                <a:gd name="T1" fmla="*/ 15 h 65"/>
                <a:gd name="T2" fmla="*/ 6 w 2128"/>
                <a:gd name="T3" fmla="*/ 12 h 65"/>
                <a:gd name="T4" fmla="*/ 8 w 2128"/>
                <a:gd name="T5" fmla="*/ 40 h 65"/>
                <a:gd name="T6" fmla="*/ 27 w 2128"/>
                <a:gd name="T7" fmla="*/ 52 h 65"/>
                <a:gd name="T8" fmla="*/ 59 w 2128"/>
                <a:gd name="T9" fmla="*/ 49 h 65"/>
                <a:gd name="T10" fmla="*/ 110 w 2128"/>
                <a:gd name="T11" fmla="*/ 49 h 65"/>
                <a:gd name="T12" fmla="*/ 162 w 2128"/>
                <a:gd name="T13" fmla="*/ 50 h 65"/>
                <a:gd name="T14" fmla="*/ 192 w 2128"/>
                <a:gd name="T15" fmla="*/ 51 h 65"/>
                <a:gd name="T16" fmla="*/ 248 w 2128"/>
                <a:gd name="T17" fmla="*/ 48 h 65"/>
                <a:gd name="T18" fmla="*/ 327 w 2128"/>
                <a:gd name="T19" fmla="*/ 51 h 65"/>
                <a:gd name="T20" fmla="*/ 413 w 2128"/>
                <a:gd name="T21" fmla="*/ 51 h 65"/>
                <a:gd name="T22" fmla="*/ 479 w 2128"/>
                <a:gd name="T23" fmla="*/ 53 h 65"/>
                <a:gd name="T24" fmla="*/ 517 w 2128"/>
                <a:gd name="T25" fmla="*/ 52 h 65"/>
                <a:gd name="T26" fmla="*/ 645 w 2128"/>
                <a:gd name="T27" fmla="*/ 53 h 65"/>
                <a:gd name="T28" fmla="*/ 725 w 2128"/>
                <a:gd name="T29" fmla="*/ 49 h 65"/>
                <a:gd name="T30" fmla="*/ 805 w 2128"/>
                <a:gd name="T31" fmla="*/ 50 h 65"/>
                <a:gd name="T32" fmla="*/ 869 w 2128"/>
                <a:gd name="T33" fmla="*/ 50 h 65"/>
                <a:gd name="T34" fmla="*/ 968 w 2128"/>
                <a:gd name="T35" fmla="*/ 49 h 65"/>
                <a:gd name="T36" fmla="*/ 1044 w 2128"/>
                <a:gd name="T37" fmla="*/ 46 h 65"/>
                <a:gd name="T38" fmla="*/ 1157 w 2128"/>
                <a:gd name="T39" fmla="*/ 47 h 65"/>
                <a:gd name="T40" fmla="*/ 1295 w 2128"/>
                <a:gd name="T41" fmla="*/ 49 h 65"/>
                <a:gd name="T42" fmla="*/ 1377 w 2128"/>
                <a:gd name="T43" fmla="*/ 46 h 65"/>
                <a:gd name="T44" fmla="*/ 1412 w 2128"/>
                <a:gd name="T45" fmla="*/ 51 h 65"/>
                <a:gd name="T46" fmla="*/ 1519 w 2128"/>
                <a:gd name="T47" fmla="*/ 51 h 65"/>
                <a:gd name="T48" fmla="*/ 1606 w 2128"/>
                <a:gd name="T49" fmla="*/ 51 h 65"/>
                <a:gd name="T50" fmla="*/ 1636 w 2128"/>
                <a:gd name="T51" fmla="*/ 48 h 65"/>
                <a:gd name="T52" fmla="*/ 1686 w 2128"/>
                <a:gd name="T53" fmla="*/ 51 h 65"/>
                <a:gd name="T54" fmla="*/ 1712 w 2128"/>
                <a:gd name="T55" fmla="*/ 52 h 65"/>
                <a:gd name="T56" fmla="*/ 1782 w 2128"/>
                <a:gd name="T57" fmla="*/ 51 h 65"/>
                <a:gd name="T58" fmla="*/ 1841 w 2128"/>
                <a:gd name="T59" fmla="*/ 50 h 65"/>
                <a:gd name="T60" fmla="*/ 1937 w 2128"/>
                <a:gd name="T61" fmla="*/ 48 h 65"/>
                <a:gd name="T62" fmla="*/ 2072 w 2128"/>
                <a:gd name="T63" fmla="*/ 47 h 65"/>
                <a:gd name="T64" fmla="*/ 2104 w 2128"/>
                <a:gd name="T65" fmla="*/ 42 h 65"/>
                <a:gd name="T66" fmla="*/ 2120 w 2128"/>
                <a:gd name="T67" fmla="*/ 27 h 65"/>
                <a:gd name="T68" fmla="*/ 2127 w 2128"/>
                <a:gd name="T69" fmla="*/ 40 h 65"/>
                <a:gd name="T70" fmla="*/ 2124 w 2128"/>
                <a:gd name="T71" fmla="*/ 51 h 65"/>
                <a:gd name="T72" fmla="*/ 2107 w 2128"/>
                <a:gd name="T73" fmla="*/ 61 h 65"/>
                <a:gd name="T74" fmla="*/ 1972 w 2128"/>
                <a:gd name="T75" fmla="*/ 61 h 65"/>
                <a:gd name="T76" fmla="*/ 1854 w 2128"/>
                <a:gd name="T77" fmla="*/ 63 h 65"/>
                <a:gd name="T78" fmla="*/ 1800 w 2128"/>
                <a:gd name="T79" fmla="*/ 64 h 65"/>
                <a:gd name="T80" fmla="*/ 1739 w 2128"/>
                <a:gd name="T81" fmla="*/ 64 h 65"/>
                <a:gd name="T82" fmla="*/ 1628 w 2128"/>
                <a:gd name="T83" fmla="*/ 60 h 65"/>
                <a:gd name="T84" fmla="*/ 1493 w 2128"/>
                <a:gd name="T85" fmla="*/ 59 h 65"/>
                <a:gd name="T86" fmla="*/ 1382 w 2128"/>
                <a:gd name="T87" fmla="*/ 61 h 65"/>
                <a:gd name="T88" fmla="*/ 1310 w 2128"/>
                <a:gd name="T89" fmla="*/ 61 h 65"/>
                <a:gd name="T90" fmla="*/ 1256 w 2128"/>
                <a:gd name="T91" fmla="*/ 61 h 65"/>
                <a:gd name="T92" fmla="*/ 1212 w 2128"/>
                <a:gd name="T93" fmla="*/ 62 h 65"/>
                <a:gd name="T94" fmla="*/ 1163 w 2128"/>
                <a:gd name="T95" fmla="*/ 60 h 65"/>
                <a:gd name="T96" fmla="*/ 1106 w 2128"/>
                <a:gd name="T97" fmla="*/ 63 h 65"/>
                <a:gd name="T98" fmla="*/ 1030 w 2128"/>
                <a:gd name="T99" fmla="*/ 62 h 65"/>
                <a:gd name="T100" fmla="*/ 971 w 2128"/>
                <a:gd name="T101" fmla="*/ 62 h 65"/>
                <a:gd name="T102" fmla="*/ 885 w 2128"/>
                <a:gd name="T103" fmla="*/ 64 h 65"/>
                <a:gd name="T104" fmla="*/ 784 w 2128"/>
                <a:gd name="T105" fmla="*/ 64 h 65"/>
                <a:gd name="T106" fmla="*/ 692 w 2128"/>
                <a:gd name="T107" fmla="*/ 64 h 65"/>
                <a:gd name="T108" fmla="*/ 609 w 2128"/>
                <a:gd name="T109" fmla="*/ 61 h 65"/>
                <a:gd name="T110" fmla="*/ 534 w 2128"/>
                <a:gd name="T111" fmla="*/ 62 h 65"/>
                <a:gd name="T112" fmla="*/ 401 w 2128"/>
                <a:gd name="T113" fmla="*/ 63 h 65"/>
                <a:gd name="T114" fmla="*/ 256 w 2128"/>
                <a:gd name="T115" fmla="*/ 62 h 65"/>
                <a:gd name="T116" fmla="*/ 19 w 2128"/>
                <a:gd name="T117" fmla="*/ 61 h 65"/>
                <a:gd name="T118" fmla="*/ 1 w 2128"/>
                <a:gd name="T119" fmla="*/ 49 h 65"/>
                <a:gd name="T120" fmla="*/ 0 w 2128"/>
                <a:gd name="T12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CC"/>
              </a:solidFill>
            </a:endParaRPr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CC"/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0FEE72-9D5A-40E4-A0C2-C0B3EA53D61A}" type="slidenum">
              <a:rPr lang="en-US" altLang="en-US" smtClean="0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0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918" y="889000"/>
            <a:ext cx="1184698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917" y="2116139"/>
            <a:ext cx="11861800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4783667" y="53975"/>
            <a:ext cx="2643717" cy="654050"/>
          </a:xfrm>
          <a:custGeom>
            <a:avLst/>
            <a:gdLst>
              <a:gd name="T0" fmla="*/ 16 w 1249"/>
              <a:gd name="T1" fmla="*/ 67 h 412"/>
              <a:gd name="T2" fmla="*/ 26 w 1249"/>
              <a:gd name="T3" fmla="*/ 62 h 412"/>
              <a:gd name="T4" fmla="*/ 452 w 1249"/>
              <a:gd name="T5" fmla="*/ 62 h 412"/>
              <a:gd name="T6" fmla="*/ 483 w 1249"/>
              <a:gd name="T7" fmla="*/ 40 h 412"/>
              <a:gd name="T8" fmla="*/ 505 w 1249"/>
              <a:gd name="T9" fmla="*/ 27 h 412"/>
              <a:gd name="T10" fmla="*/ 526 w 1249"/>
              <a:gd name="T11" fmla="*/ 17 h 412"/>
              <a:gd name="T12" fmla="*/ 552 w 1249"/>
              <a:gd name="T13" fmla="*/ 11 h 412"/>
              <a:gd name="T14" fmla="*/ 578 w 1249"/>
              <a:gd name="T15" fmla="*/ 5 h 412"/>
              <a:gd name="T16" fmla="*/ 605 w 1249"/>
              <a:gd name="T17" fmla="*/ 2 h 412"/>
              <a:gd name="T18" fmla="*/ 639 w 1249"/>
              <a:gd name="T19" fmla="*/ 0 h 412"/>
              <a:gd name="T20" fmla="*/ 678 w 1249"/>
              <a:gd name="T21" fmla="*/ 5 h 412"/>
              <a:gd name="T22" fmla="*/ 714 w 1249"/>
              <a:gd name="T23" fmla="*/ 15 h 412"/>
              <a:gd name="T24" fmla="*/ 740 w 1249"/>
              <a:gd name="T25" fmla="*/ 27 h 412"/>
              <a:gd name="T26" fmla="*/ 768 w 1249"/>
              <a:gd name="T27" fmla="*/ 40 h 412"/>
              <a:gd name="T28" fmla="*/ 786 w 1249"/>
              <a:gd name="T29" fmla="*/ 51 h 412"/>
              <a:gd name="T30" fmla="*/ 802 w 1249"/>
              <a:gd name="T31" fmla="*/ 64 h 412"/>
              <a:gd name="T32" fmla="*/ 1209 w 1249"/>
              <a:gd name="T33" fmla="*/ 62 h 412"/>
              <a:gd name="T34" fmla="*/ 1223 w 1249"/>
              <a:gd name="T35" fmla="*/ 66 h 412"/>
              <a:gd name="T36" fmla="*/ 1233 w 1249"/>
              <a:gd name="T37" fmla="*/ 73 h 412"/>
              <a:gd name="T38" fmla="*/ 1242 w 1249"/>
              <a:gd name="T39" fmla="*/ 91 h 412"/>
              <a:gd name="T40" fmla="*/ 1246 w 1249"/>
              <a:gd name="T41" fmla="*/ 112 h 412"/>
              <a:gd name="T42" fmla="*/ 1248 w 1249"/>
              <a:gd name="T43" fmla="*/ 137 h 412"/>
              <a:gd name="T44" fmla="*/ 1248 w 1249"/>
              <a:gd name="T45" fmla="*/ 349 h 412"/>
              <a:gd name="T46" fmla="*/ 809 w 1249"/>
              <a:gd name="T47" fmla="*/ 350 h 412"/>
              <a:gd name="T48" fmla="*/ 700 w 1249"/>
              <a:gd name="T49" fmla="*/ 409 h 412"/>
              <a:gd name="T50" fmla="*/ 523 w 1249"/>
              <a:gd name="T51" fmla="*/ 411 h 412"/>
              <a:gd name="T52" fmla="*/ 437 w 1249"/>
              <a:gd name="T53" fmla="*/ 346 h 412"/>
              <a:gd name="T54" fmla="*/ 46 w 1249"/>
              <a:gd name="T55" fmla="*/ 349 h 412"/>
              <a:gd name="T56" fmla="*/ 0 w 1249"/>
              <a:gd name="T57" fmla="*/ 349 h 412"/>
              <a:gd name="T58" fmla="*/ 0 w 1249"/>
              <a:gd name="T59" fmla="*/ 152 h 412"/>
              <a:gd name="T60" fmla="*/ 0 w 1249"/>
              <a:gd name="T61" fmla="*/ 123 h 412"/>
              <a:gd name="T62" fmla="*/ 5 w 1249"/>
              <a:gd name="T63" fmla="*/ 94 h 412"/>
              <a:gd name="T64" fmla="*/ 9 w 1249"/>
              <a:gd name="T65" fmla="*/ 80 h 412"/>
              <a:gd name="T66" fmla="*/ 16 w 1249"/>
              <a:gd name="T67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5607051" y="61913"/>
            <a:ext cx="1022349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FFFFCC"/>
              </a:solidFill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4781552" y="452438"/>
            <a:ext cx="2645833" cy="304800"/>
          </a:xfrm>
          <a:custGeom>
            <a:avLst/>
            <a:gdLst>
              <a:gd name="T0" fmla="*/ 60 w 1250"/>
              <a:gd name="T1" fmla="*/ 42 h 192"/>
              <a:gd name="T2" fmla="*/ 98 w 1250"/>
              <a:gd name="T3" fmla="*/ 42 h 192"/>
              <a:gd name="T4" fmla="*/ 128 w 1250"/>
              <a:gd name="T5" fmla="*/ 63 h 192"/>
              <a:gd name="T6" fmla="*/ 176 w 1250"/>
              <a:gd name="T7" fmla="*/ 51 h 192"/>
              <a:gd name="T8" fmla="*/ 231 w 1250"/>
              <a:gd name="T9" fmla="*/ 45 h 192"/>
              <a:gd name="T10" fmla="*/ 269 w 1250"/>
              <a:gd name="T11" fmla="*/ 57 h 192"/>
              <a:gd name="T12" fmla="*/ 311 w 1250"/>
              <a:gd name="T13" fmla="*/ 51 h 192"/>
              <a:gd name="T14" fmla="*/ 378 w 1250"/>
              <a:gd name="T15" fmla="*/ 54 h 192"/>
              <a:gd name="T16" fmla="*/ 420 w 1250"/>
              <a:gd name="T17" fmla="*/ 63 h 192"/>
              <a:gd name="T18" fmla="*/ 483 w 1250"/>
              <a:gd name="T19" fmla="*/ 80 h 192"/>
              <a:gd name="T20" fmla="*/ 513 w 1250"/>
              <a:gd name="T21" fmla="*/ 99 h 192"/>
              <a:gd name="T22" fmla="*/ 536 w 1250"/>
              <a:gd name="T23" fmla="*/ 130 h 192"/>
              <a:gd name="T24" fmla="*/ 578 w 1250"/>
              <a:gd name="T25" fmla="*/ 129 h 192"/>
              <a:gd name="T26" fmla="*/ 617 w 1250"/>
              <a:gd name="T27" fmla="*/ 139 h 192"/>
              <a:gd name="T28" fmla="*/ 651 w 1250"/>
              <a:gd name="T29" fmla="*/ 131 h 192"/>
              <a:gd name="T30" fmla="*/ 688 w 1250"/>
              <a:gd name="T31" fmla="*/ 121 h 192"/>
              <a:gd name="T32" fmla="*/ 728 w 1250"/>
              <a:gd name="T33" fmla="*/ 101 h 192"/>
              <a:gd name="T34" fmla="*/ 769 w 1250"/>
              <a:gd name="T35" fmla="*/ 68 h 192"/>
              <a:gd name="T36" fmla="*/ 814 w 1250"/>
              <a:gd name="T37" fmla="*/ 52 h 192"/>
              <a:gd name="T38" fmla="*/ 844 w 1250"/>
              <a:gd name="T39" fmla="*/ 56 h 192"/>
              <a:gd name="T40" fmla="*/ 881 w 1250"/>
              <a:gd name="T41" fmla="*/ 57 h 192"/>
              <a:gd name="T42" fmla="*/ 933 w 1250"/>
              <a:gd name="T43" fmla="*/ 69 h 192"/>
              <a:gd name="T44" fmla="*/ 963 w 1250"/>
              <a:gd name="T45" fmla="*/ 51 h 192"/>
              <a:gd name="T46" fmla="*/ 989 w 1250"/>
              <a:gd name="T47" fmla="*/ 55 h 192"/>
              <a:gd name="T48" fmla="*/ 1035 w 1250"/>
              <a:gd name="T49" fmla="*/ 33 h 192"/>
              <a:gd name="T50" fmla="*/ 1063 w 1250"/>
              <a:gd name="T51" fmla="*/ 35 h 192"/>
              <a:gd name="T52" fmla="*/ 1096 w 1250"/>
              <a:gd name="T53" fmla="*/ 6 h 192"/>
              <a:gd name="T54" fmla="*/ 1130 w 1250"/>
              <a:gd name="T55" fmla="*/ 32 h 192"/>
              <a:gd name="T56" fmla="*/ 1164 w 1250"/>
              <a:gd name="T57" fmla="*/ 0 h 192"/>
              <a:gd name="T58" fmla="*/ 1195 w 1250"/>
              <a:gd name="T59" fmla="*/ 38 h 192"/>
              <a:gd name="T60" fmla="*/ 1227 w 1250"/>
              <a:gd name="T61" fmla="*/ 16 h 192"/>
              <a:gd name="T62" fmla="*/ 1249 w 1250"/>
              <a:gd name="T63" fmla="*/ 28 h 192"/>
              <a:gd name="T64" fmla="*/ 822 w 1250"/>
              <a:gd name="T65" fmla="*/ 144 h 192"/>
              <a:gd name="T66" fmla="*/ 563 w 1250"/>
              <a:gd name="T67" fmla="*/ 191 h 192"/>
              <a:gd name="T68" fmla="*/ 441 w 1250"/>
              <a:gd name="T69" fmla="*/ 98 h 192"/>
              <a:gd name="T70" fmla="*/ 0 w 1250"/>
              <a:gd name="T71" fmla="*/ 19 h 192"/>
              <a:gd name="T72" fmla="*/ 18 w 1250"/>
              <a:gd name="T73" fmla="*/ 33 h 192"/>
              <a:gd name="T74" fmla="*/ 43 w 1250"/>
              <a:gd name="T75" fmla="*/ 3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2058" name="Freeform 10"/>
          <p:cNvSpPr>
            <a:spLocks/>
          </p:cNvSpPr>
          <p:nvPr/>
        </p:nvSpPr>
        <p:spPr bwMode="auto">
          <a:xfrm>
            <a:off x="4781552" y="508000"/>
            <a:ext cx="2645833" cy="306388"/>
          </a:xfrm>
          <a:custGeom>
            <a:avLst/>
            <a:gdLst>
              <a:gd name="T0" fmla="*/ 26 w 1250"/>
              <a:gd name="T1" fmla="*/ 125 h 193"/>
              <a:gd name="T2" fmla="*/ 450 w 1250"/>
              <a:gd name="T3" fmla="*/ 125 h 193"/>
              <a:gd name="T4" fmla="*/ 487 w 1250"/>
              <a:gd name="T5" fmla="*/ 155 h 193"/>
              <a:gd name="T6" fmla="*/ 532 w 1250"/>
              <a:gd name="T7" fmla="*/ 175 h 193"/>
              <a:gd name="T8" fmla="*/ 587 w 1250"/>
              <a:gd name="T9" fmla="*/ 188 h 193"/>
              <a:gd name="T10" fmla="*/ 672 w 1250"/>
              <a:gd name="T11" fmla="*/ 188 h 193"/>
              <a:gd name="T12" fmla="*/ 769 w 1250"/>
              <a:gd name="T13" fmla="*/ 158 h 193"/>
              <a:gd name="T14" fmla="*/ 811 w 1250"/>
              <a:gd name="T15" fmla="*/ 125 h 193"/>
              <a:gd name="T16" fmla="*/ 1224 w 1250"/>
              <a:gd name="T17" fmla="*/ 124 h 193"/>
              <a:gd name="T18" fmla="*/ 1243 w 1250"/>
              <a:gd name="T19" fmla="*/ 114 h 193"/>
              <a:gd name="T20" fmla="*/ 1249 w 1250"/>
              <a:gd name="T21" fmla="*/ 96 h 193"/>
              <a:gd name="T22" fmla="*/ 1238 w 1250"/>
              <a:gd name="T23" fmla="*/ 0 h 193"/>
              <a:gd name="T24" fmla="*/ 1227 w 1250"/>
              <a:gd name="T25" fmla="*/ 18 h 193"/>
              <a:gd name="T26" fmla="*/ 1218 w 1250"/>
              <a:gd name="T27" fmla="*/ 33 h 193"/>
              <a:gd name="T28" fmla="*/ 1196 w 1250"/>
              <a:gd name="T29" fmla="*/ 24 h 193"/>
              <a:gd name="T30" fmla="*/ 1170 w 1250"/>
              <a:gd name="T31" fmla="*/ 14 h 193"/>
              <a:gd name="T32" fmla="*/ 1138 w 1250"/>
              <a:gd name="T33" fmla="*/ 33 h 193"/>
              <a:gd name="T34" fmla="*/ 1117 w 1250"/>
              <a:gd name="T35" fmla="*/ 24 h 193"/>
              <a:gd name="T36" fmla="*/ 1089 w 1250"/>
              <a:gd name="T37" fmla="*/ 19 h 193"/>
              <a:gd name="T38" fmla="*/ 1074 w 1250"/>
              <a:gd name="T39" fmla="*/ 38 h 193"/>
              <a:gd name="T40" fmla="*/ 1046 w 1250"/>
              <a:gd name="T41" fmla="*/ 33 h 193"/>
              <a:gd name="T42" fmla="*/ 1007 w 1250"/>
              <a:gd name="T43" fmla="*/ 38 h 193"/>
              <a:gd name="T44" fmla="*/ 969 w 1250"/>
              <a:gd name="T45" fmla="*/ 33 h 193"/>
              <a:gd name="T46" fmla="*/ 932 w 1250"/>
              <a:gd name="T47" fmla="*/ 47 h 193"/>
              <a:gd name="T48" fmla="*/ 901 w 1250"/>
              <a:gd name="T49" fmla="*/ 34 h 193"/>
              <a:gd name="T50" fmla="*/ 847 w 1250"/>
              <a:gd name="T51" fmla="*/ 44 h 193"/>
              <a:gd name="T52" fmla="*/ 807 w 1250"/>
              <a:gd name="T53" fmla="*/ 43 h 193"/>
              <a:gd name="T54" fmla="*/ 783 w 1250"/>
              <a:gd name="T55" fmla="*/ 81 h 193"/>
              <a:gd name="T56" fmla="*/ 765 w 1250"/>
              <a:gd name="T57" fmla="*/ 111 h 193"/>
              <a:gd name="T58" fmla="*/ 729 w 1250"/>
              <a:gd name="T59" fmla="*/ 122 h 193"/>
              <a:gd name="T60" fmla="*/ 697 w 1250"/>
              <a:gd name="T61" fmla="*/ 132 h 193"/>
              <a:gd name="T62" fmla="*/ 634 w 1250"/>
              <a:gd name="T63" fmla="*/ 137 h 193"/>
              <a:gd name="T64" fmla="*/ 556 w 1250"/>
              <a:gd name="T65" fmla="*/ 145 h 193"/>
              <a:gd name="T66" fmla="*/ 499 w 1250"/>
              <a:gd name="T67" fmla="*/ 116 h 193"/>
              <a:gd name="T68" fmla="*/ 454 w 1250"/>
              <a:gd name="T69" fmla="*/ 57 h 193"/>
              <a:gd name="T70" fmla="*/ 399 w 1250"/>
              <a:gd name="T71" fmla="*/ 47 h 193"/>
              <a:gd name="T72" fmla="*/ 332 w 1250"/>
              <a:gd name="T73" fmla="*/ 33 h 193"/>
              <a:gd name="T74" fmla="*/ 262 w 1250"/>
              <a:gd name="T75" fmla="*/ 24 h 193"/>
              <a:gd name="T76" fmla="*/ 214 w 1250"/>
              <a:gd name="T77" fmla="*/ 35 h 193"/>
              <a:gd name="T78" fmla="*/ 186 w 1250"/>
              <a:gd name="T79" fmla="*/ 32 h 193"/>
              <a:gd name="T80" fmla="*/ 145 w 1250"/>
              <a:gd name="T81" fmla="*/ 37 h 193"/>
              <a:gd name="T82" fmla="*/ 102 w 1250"/>
              <a:gd name="T83" fmla="*/ 35 h 193"/>
              <a:gd name="T84" fmla="*/ 57 w 1250"/>
              <a:gd name="T85" fmla="*/ 43 h 193"/>
              <a:gd name="T86" fmla="*/ 11 w 1250"/>
              <a:gd name="T87" fmla="*/ 38 h 193"/>
              <a:gd name="T88" fmla="*/ 1 w 1250"/>
              <a:gd name="T89" fmla="*/ 74 h 193"/>
              <a:gd name="T90" fmla="*/ 9 w 1250"/>
              <a:gd name="T91" fmla="*/ 11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4798484" y="557213"/>
            <a:ext cx="2597149" cy="228600"/>
          </a:xfrm>
          <a:custGeom>
            <a:avLst/>
            <a:gdLst>
              <a:gd name="T0" fmla="*/ 301 w 1227"/>
              <a:gd name="T1" fmla="*/ 45 h 144"/>
              <a:gd name="T2" fmla="*/ 219 w 1227"/>
              <a:gd name="T3" fmla="*/ 50 h 144"/>
              <a:gd name="T4" fmla="*/ 97 w 1227"/>
              <a:gd name="T5" fmla="*/ 50 h 144"/>
              <a:gd name="T6" fmla="*/ 40 w 1227"/>
              <a:gd name="T7" fmla="*/ 49 h 144"/>
              <a:gd name="T8" fmla="*/ 8 w 1227"/>
              <a:gd name="T9" fmla="*/ 36 h 144"/>
              <a:gd name="T10" fmla="*/ 0 w 1227"/>
              <a:gd name="T11" fmla="*/ 46 h 144"/>
              <a:gd name="T12" fmla="*/ 46 w 1227"/>
              <a:gd name="T13" fmla="*/ 64 h 144"/>
              <a:gd name="T14" fmla="*/ 103 w 1227"/>
              <a:gd name="T15" fmla="*/ 63 h 144"/>
              <a:gd name="T16" fmla="*/ 134 w 1227"/>
              <a:gd name="T17" fmla="*/ 65 h 144"/>
              <a:gd name="T18" fmla="*/ 204 w 1227"/>
              <a:gd name="T19" fmla="*/ 68 h 144"/>
              <a:gd name="T20" fmla="*/ 341 w 1227"/>
              <a:gd name="T21" fmla="*/ 63 h 144"/>
              <a:gd name="T22" fmla="*/ 440 w 1227"/>
              <a:gd name="T23" fmla="*/ 64 h 144"/>
              <a:gd name="T24" fmla="*/ 485 w 1227"/>
              <a:gd name="T25" fmla="*/ 105 h 144"/>
              <a:gd name="T26" fmla="*/ 558 w 1227"/>
              <a:gd name="T27" fmla="*/ 136 h 144"/>
              <a:gd name="T28" fmla="*/ 642 w 1227"/>
              <a:gd name="T29" fmla="*/ 143 h 144"/>
              <a:gd name="T30" fmla="*/ 728 w 1227"/>
              <a:gd name="T31" fmla="*/ 121 h 144"/>
              <a:gd name="T32" fmla="*/ 786 w 1227"/>
              <a:gd name="T33" fmla="*/ 82 h 144"/>
              <a:gd name="T34" fmla="*/ 827 w 1227"/>
              <a:gd name="T35" fmla="*/ 67 h 144"/>
              <a:gd name="T36" fmla="*/ 937 w 1227"/>
              <a:gd name="T37" fmla="*/ 68 h 144"/>
              <a:gd name="T38" fmla="*/ 1021 w 1227"/>
              <a:gd name="T39" fmla="*/ 67 h 144"/>
              <a:gd name="T40" fmla="*/ 1118 w 1227"/>
              <a:gd name="T41" fmla="*/ 67 h 144"/>
              <a:gd name="T42" fmla="*/ 1211 w 1227"/>
              <a:gd name="T43" fmla="*/ 69 h 144"/>
              <a:gd name="T44" fmla="*/ 1226 w 1227"/>
              <a:gd name="T45" fmla="*/ 34 h 144"/>
              <a:gd name="T46" fmla="*/ 1211 w 1227"/>
              <a:gd name="T47" fmla="*/ 37 h 144"/>
              <a:gd name="T48" fmla="*/ 1171 w 1227"/>
              <a:gd name="T49" fmla="*/ 59 h 144"/>
              <a:gd name="T50" fmla="*/ 1064 w 1227"/>
              <a:gd name="T51" fmla="*/ 56 h 144"/>
              <a:gd name="T52" fmla="*/ 941 w 1227"/>
              <a:gd name="T53" fmla="*/ 58 h 144"/>
              <a:gd name="T54" fmla="*/ 851 w 1227"/>
              <a:gd name="T55" fmla="*/ 62 h 144"/>
              <a:gd name="T56" fmla="*/ 815 w 1227"/>
              <a:gd name="T57" fmla="*/ 53 h 144"/>
              <a:gd name="T58" fmla="*/ 809 w 1227"/>
              <a:gd name="T59" fmla="*/ 32 h 144"/>
              <a:gd name="T60" fmla="*/ 798 w 1227"/>
              <a:gd name="T61" fmla="*/ 22 h 144"/>
              <a:gd name="T62" fmla="*/ 760 w 1227"/>
              <a:gd name="T63" fmla="*/ 72 h 144"/>
              <a:gd name="T64" fmla="*/ 718 w 1227"/>
              <a:gd name="T65" fmla="*/ 101 h 144"/>
              <a:gd name="T66" fmla="*/ 671 w 1227"/>
              <a:gd name="T67" fmla="*/ 112 h 144"/>
              <a:gd name="T68" fmla="*/ 618 w 1227"/>
              <a:gd name="T69" fmla="*/ 124 h 144"/>
              <a:gd name="T70" fmla="*/ 557 w 1227"/>
              <a:gd name="T71" fmla="*/ 110 h 144"/>
              <a:gd name="T72" fmla="*/ 520 w 1227"/>
              <a:gd name="T73" fmla="*/ 93 h 144"/>
              <a:gd name="T74" fmla="*/ 486 w 1227"/>
              <a:gd name="T75" fmla="*/ 86 h 144"/>
              <a:gd name="T76" fmla="*/ 461 w 1227"/>
              <a:gd name="T77" fmla="*/ 62 h 144"/>
              <a:gd name="T78" fmla="*/ 432 w 1227"/>
              <a:gd name="T79" fmla="*/ 24 h 144"/>
              <a:gd name="T80" fmla="*/ 413 w 1227"/>
              <a:gd name="T81" fmla="*/ 43 h 144"/>
              <a:gd name="T82" fmla="*/ 339 w 1227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2060" name="Freeform 12"/>
          <p:cNvSpPr>
            <a:spLocks/>
          </p:cNvSpPr>
          <p:nvPr/>
        </p:nvSpPr>
        <p:spPr bwMode="auto">
          <a:xfrm>
            <a:off x="6491818" y="249238"/>
            <a:ext cx="162983" cy="406400"/>
          </a:xfrm>
          <a:custGeom>
            <a:avLst/>
            <a:gdLst>
              <a:gd name="T0" fmla="*/ 51 w 77"/>
              <a:gd name="T1" fmla="*/ 6 h 256"/>
              <a:gd name="T2" fmla="*/ 47 w 77"/>
              <a:gd name="T3" fmla="*/ 25 h 256"/>
              <a:gd name="T4" fmla="*/ 76 w 77"/>
              <a:gd name="T5" fmla="*/ 27 h 256"/>
              <a:gd name="T6" fmla="*/ 65 w 77"/>
              <a:gd name="T7" fmla="*/ 61 h 256"/>
              <a:gd name="T8" fmla="*/ 66 w 77"/>
              <a:gd name="T9" fmla="*/ 87 h 256"/>
              <a:gd name="T10" fmla="*/ 73 w 77"/>
              <a:gd name="T11" fmla="*/ 110 h 256"/>
              <a:gd name="T12" fmla="*/ 61 w 77"/>
              <a:gd name="T13" fmla="*/ 133 h 256"/>
              <a:gd name="T14" fmla="*/ 57 w 77"/>
              <a:gd name="T15" fmla="*/ 157 h 256"/>
              <a:gd name="T16" fmla="*/ 51 w 77"/>
              <a:gd name="T17" fmla="*/ 181 h 256"/>
              <a:gd name="T18" fmla="*/ 42 w 77"/>
              <a:gd name="T19" fmla="*/ 197 h 256"/>
              <a:gd name="T20" fmla="*/ 32 w 77"/>
              <a:gd name="T21" fmla="*/ 213 h 256"/>
              <a:gd name="T22" fmla="*/ 20 w 77"/>
              <a:gd name="T23" fmla="*/ 230 h 256"/>
              <a:gd name="T24" fmla="*/ 13 w 77"/>
              <a:gd name="T25" fmla="*/ 241 h 256"/>
              <a:gd name="T26" fmla="*/ 0 w 77"/>
              <a:gd name="T27" fmla="*/ 255 h 256"/>
              <a:gd name="T28" fmla="*/ 8 w 77"/>
              <a:gd name="T29" fmla="*/ 230 h 256"/>
              <a:gd name="T30" fmla="*/ 24 w 77"/>
              <a:gd name="T31" fmla="*/ 212 h 256"/>
              <a:gd name="T32" fmla="*/ 21 w 77"/>
              <a:gd name="T33" fmla="*/ 192 h 256"/>
              <a:gd name="T34" fmla="*/ 36 w 77"/>
              <a:gd name="T35" fmla="*/ 167 h 256"/>
              <a:gd name="T36" fmla="*/ 44 w 77"/>
              <a:gd name="T37" fmla="*/ 137 h 256"/>
              <a:gd name="T38" fmla="*/ 40 w 77"/>
              <a:gd name="T39" fmla="*/ 108 h 256"/>
              <a:gd name="T40" fmla="*/ 43 w 77"/>
              <a:gd name="T41" fmla="*/ 85 h 256"/>
              <a:gd name="T42" fmla="*/ 40 w 77"/>
              <a:gd name="T43" fmla="*/ 68 h 256"/>
              <a:gd name="T44" fmla="*/ 19 w 77"/>
              <a:gd name="T45" fmla="*/ 36 h 256"/>
              <a:gd name="T46" fmla="*/ 6 w 77"/>
              <a:gd name="T47" fmla="*/ 3 h 256"/>
              <a:gd name="T48" fmla="*/ 50 w 77"/>
              <a:gd name="T49" fmla="*/ 0 h 256"/>
              <a:gd name="T50" fmla="*/ 51 w 77"/>
              <a:gd name="T51" fmla="*/ 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4806951" y="19051"/>
            <a:ext cx="2601383" cy="411163"/>
          </a:xfrm>
          <a:custGeom>
            <a:avLst/>
            <a:gdLst>
              <a:gd name="T0" fmla="*/ 0 w 1229"/>
              <a:gd name="T1" fmla="*/ 259 h 259"/>
              <a:gd name="T2" fmla="*/ 5 w 1229"/>
              <a:gd name="T3" fmla="*/ 154 h 259"/>
              <a:gd name="T4" fmla="*/ 23 w 1229"/>
              <a:gd name="T5" fmla="*/ 130 h 259"/>
              <a:gd name="T6" fmla="*/ 56 w 1229"/>
              <a:gd name="T7" fmla="*/ 146 h 259"/>
              <a:gd name="T8" fmla="*/ 85 w 1229"/>
              <a:gd name="T9" fmla="*/ 128 h 259"/>
              <a:gd name="T10" fmla="*/ 117 w 1229"/>
              <a:gd name="T11" fmla="*/ 144 h 259"/>
              <a:gd name="T12" fmla="*/ 152 w 1229"/>
              <a:gd name="T13" fmla="*/ 144 h 259"/>
              <a:gd name="T14" fmla="*/ 208 w 1229"/>
              <a:gd name="T15" fmla="*/ 138 h 259"/>
              <a:gd name="T16" fmla="*/ 249 w 1229"/>
              <a:gd name="T17" fmla="*/ 122 h 259"/>
              <a:gd name="T18" fmla="*/ 289 w 1229"/>
              <a:gd name="T19" fmla="*/ 138 h 259"/>
              <a:gd name="T20" fmla="*/ 312 w 1229"/>
              <a:gd name="T21" fmla="*/ 143 h 259"/>
              <a:gd name="T22" fmla="*/ 362 w 1229"/>
              <a:gd name="T23" fmla="*/ 137 h 259"/>
              <a:gd name="T24" fmla="*/ 449 w 1229"/>
              <a:gd name="T25" fmla="*/ 121 h 259"/>
              <a:gd name="T26" fmla="*/ 499 w 1229"/>
              <a:gd name="T27" fmla="*/ 83 h 259"/>
              <a:gd name="T28" fmla="*/ 489 w 1229"/>
              <a:gd name="T29" fmla="*/ 119 h 259"/>
              <a:gd name="T30" fmla="*/ 531 w 1229"/>
              <a:gd name="T31" fmla="*/ 132 h 259"/>
              <a:gd name="T32" fmla="*/ 559 w 1229"/>
              <a:gd name="T33" fmla="*/ 158 h 259"/>
              <a:gd name="T34" fmla="*/ 586 w 1229"/>
              <a:gd name="T35" fmla="*/ 178 h 259"/>
              <a:gd name="T36" fmla="*/ 602 w 1229"/>
              <a:gd name="T37" fmla="*/ 178 h 259"/>
              <a:gd name="T38" fmla="*/ 581 w 1229"/>
              <a:gd name="T39" fmla="*/ 145 h 259"/>
              <a:gd name="T40" fmla="*/ 561 w 1229"/>
              <a:gd name="T41" fmla="*/ 103 h 259"/>
              <a:gd name="T42" fmla="*/ 547 w 1229"/>
              <a:gd name="T43" fmla="*/ 82 h 259"/>
              <a:gd name="T44" fmla="*/ 574 w 1229"/>
              <a:gd name="T45" fmla="*/ 62 h 259"/>
              <a:gd name="T46" fmla="*/ 535 w 1229"/>
              <a:gd name="T47" fmla="*/ 56 h 259"/>
              <a:gd name="T48" fmla="*/ 600 w 1229"/>
              <a:gd name="T49" fmla="*/ 42 h 259"/>
              <a:gd name="T50" fmla="*/ 676 w 1229"/>
              <a:gd name="T51" fmla="*/ 55 h 259"/>
              <a:gd name="T52" fmla="*/ 721 w 1229"/>
              <a:gd name="T53" fmla="*/ 60 h 259"/>
              <a:gd name="T54" fmla="*/ 773 w 1229"/>
              <a:gd name="T55" fmla="*/ 108 h 259"/>
              <a:gd name="T56" fmla="*/ 828 w 1229"/>
              <a:gd name="T57" fmla="*/ 139 h 259"/>
              <a:gd name="T58" fmla="*/ 879 w 1229"/>
              <a:gd name="T59" fmla="*/ 141 h 259"/>
              <a:gd name="T60" fmla="*/ 928 w 1229"/>
              <a:gd name="T61" fmla="*/ 128 h 259"/>
              <a:gd name="T62" fmla="*/ 957 w 1229"/>
              <a:gd name="T63" fmla="*/ 139 h 259"/>
              <a:gd name="T64" fmla="*/ 981 w 1229"/>
              <a:gd name="T65" fmla="*/ 130 h 259"/>
              <a:gd name="T66" fmla="*/ 1015 w 1229"/>
              <a:gd name="T67" fmla="*/ 146 h 259"/>
              <a:gd name="T68" fmla="*/ 1041 w 1229"/>
              <a:gd name="T69" fmla="*/ 144 h 259"/>
              <a:gd name="T70" fmla="*/ 1063 w 1229"/>
              <a:gd name="T71" fmla="*/ 130 h 259"/>
              <a:gd name="T72" fmla="*/ 1099 w 1229"/>
              <a:gd name="T73" fmla="*/ 146 h 259"/>
              <a:gd name="T74" fmla="*/ 1128 w 1229"/>
              <a:gd name="T75" fmla="*/ 139 h 259"/>
              <a:gd name="T76" fmla="*/ 1154 w 1229"/>
              <a:gd name="T77" fmla="*/ 149 h 259"/>
              <a:gd name="T78" fmla="*/ 1197 w 1229"/>
              <a:gd name="T79" fmla="*/ 138 h 259"/>
              <a:gd name="T80" fmla="*/ 1221 w 1229"/>
              <a:gd name="T81" fmla="*/ 165 h 259"/>
              <a:gd name="T82" fmla="*/ 1229 w 1229"/>
              <a:gd name="T83" fmla="*/ 154 h 259"/>
              <a:gd name="T84" fmla="*/ 1224 w 1229"/>
              <a:gd name="T85" fmla="*/ 112 h 259"/>
              <a:gd name="T86" fmla="*/ 1187 w 1229"/>
              <a:gd name="T87" fmla="*/ 93 h 259"/>
              <a:gd name="T88" fmla="*/ 1140 w 1229"/>
              <a:gd name="T89" fmla="*/ 101 h 259"/>
              <a:gd name="T90" fmla="*/ 1099 w 1229"/>
              <a:gd name="T91" fmla="*/ 93 h 259"/>
              <a:gd name="T92" fmla="*/ 1040 w 1229"/>
              <a:gd name="T93" fmla="*/ 95 h 259"/>
              <a:gd name="T94" fmla="*/ 996 w 1229"/>
              <a:gd name="T95" fmla="*/ 93 h 259"/>
              <a:gd name="T96" fmla="*/ 955 w 1229"/>
              <a:gd name="T97" fmla="*/ 96 h 259"/>
              <a:gd name="T98" fmla="*/ 909 w 1229"/>
              <a:gd name="T99" fmla="*/ 96 h 259"/>
              <a:gd name="T100" fmla="*/ 861 w 1229"/>
              <a:gd name="T101" fmla="*/ 97 h 259"/>
              <a:gd name="T102" fmla="*/ 826 w 1229"/>
              <a:gd name="T103" fmla="*/ 96 h 259"/>
              <a:gd name="T104" fmla="*/ 785 w 1229"/>
              <a:gd name="T105" fmla="*/ 69 h 259"/>
              <a:gd name="T106" fmla="*/ 727 w 1229"/>
              <a:gd name="T107" fmla="*/ 30 h 259"/>
              <a:gd name="T108" fmla="*/ 644 w 1229"/>
              <a:gd name="T109" fmla="*/ 2 h 259"/>
              <a:gd name="T110" fmla="*/ 560 w 1229"/>
              <a:gd name="T111" fmla="*/ 8 h 259"/>
              <a:gd name="T112" fmla="*/ 474 w 1229"/>
              <a:gd name="T113" fmla="*/ 45 h 259"/>
              <a:gd name="T114" fmla="*/ 399 w 1229"/>
              <a:gd name="T115" fmla="*/ 95 h 259"/>
              <a:gd name="T116" fmla="*/ 328 w 1229"/>
              <a:gd name="T117" fmla="*/ 97 h 259"/>
              <a:gd name="T118" fmla="*/ 231 w 1229"/>
              <a:gd name="T119" fmla="*/ 96 h 259"/>
              <a:gd name="T120" fmla="*/ 109 w 1229"/>
              <a:gd name="T121" fmla="*/ 93 h 259"/>
              <a:gd name="T122" fmla="*/ 19 w 1229"/>
              <a:gd name="T123" fmla="*/ 96 h 259"/>
              <a:gd name="T124" fmla="*/ 0 w 1229"/>
              <a:gd name="T125" fmla="*/ 13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5588000" y="234950"/>
            <a:ext cx="120651" cy="400050"/>
          </a:xfrm>
          <a:custGeom>
            <a:avLst/>
            <a:gdLst>
              <a:gd name="T0" fmla="*/ 13 w 57"/>
              <a:gd name="T1" fmla="*/ 6 h 252"/>
              <a:gd name="T2" fmla="*/ 17 w 57"/>
              <a:gd name="T3" fmla="*/ 25 h 252"/>
              <a:gd name="T4" fmla="*/ 13 w 57"/>
              <a:gd name="T5" fmla="*/ 34 h 252"/>
              <a:gd name="T6" fmla="*/ 6 w 57"/>
              <a:gd name="T7" fmla="*/ 62 h 252"/>
              <a:gd name="T8" fmla="*/ 1 w 57"/>
              <a:gd name="T9" fmla="*/ 86 h 252"/>
              <a:gd name="T10" fmla="*/ 0 w 57"/>
              <a:gd name="T11" fmla="*/ 108 h 252"/>
              <a:gd name="T12" fmla="*/ 5 w 57"/>
              <a:gd name="T13" fmla="*/ 135 h 252"/>
              <a:gd name="T14" fmla="*/ 8 w 57"/>
              <a:gd name="T15" fmla="*/ 160 h 252"/>
              <a:gd name="T16" fmla="*/ 13 w 57"/>
              <a:gd name="T17" fmla="*/ 184 h 252"/>
              <a:gd name="T18" fmla="*/ 27 w 57"/>
              <a:gd name="T19" fmla="*/ 200 h 252"/>
              <a:gd name="T20" fmla="*/ 32 w 57"/>
              <a:gd name="T21" fmla="*/ 217 h 252"/>
              <a:gd name="T22" fmla="*/ 45 w 57"/>
              <a:gd name="T23" fmla="*/ 234 h 252"/>
              <a:gd name="T24" fmla="*/ 56 w 57"/>
              <a:gd name="T25" fmla="*/ 251 h 252"/>
              <a:gd name="T26" fmla="*/ 51 w 57"/>
              <a:gd name="T27" fmla="*/ 235 h 252"/>
              <a:gd name="T28" fmla="*/ 40 w 57"/>
              <a:gd name="T29" fmla="*/ 216 h 252"/>
              <a:gd name="T30" fmla="*/ 43 w 57"/>
              <a:gd name="T31" fmla="*/ 196 h 252"/>
              <a:gd name="T32" fmla="*/ 28 w 57"/>
              <a:gd name="T33" fmla="*/ 170 h 252"/>
              <a:gd name="T34" fmla="*/ 15 w 57"/>
              <a:gd name="T35" fmla="*/ 140 h 252"/>
              <a:gd name="T36" fmla="*/ 12 w 57"/>
              <a:gd name="T37" fmla="*/ 94 h 252"/>
              <a:gd name="T38" fmla="*/ 17 w 57"/>
              <a:gd name="T39" fmla="*/ 64 h 252"/>
              <a:gd name="T40" fmla="*/ 25 w 57"/>
              <a:gd name="T41" fmla="*/ 34 h 252"/>
              <a:gd name="T42" fmla="*/ 27 w 57"/>
              <a:gd name="T43" fmla="*/ 12 h 252"/>
              <a:gd name="T44" fmla="*/ 15 w 57"/>
              <a:gd name="T45" fmla="*/ 0 h 252"/>
              <a:gd name="T46" fmla="*/ 13 w 57"/>
              <a:gd name="T47" fmla="*/ 6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84667" y="153988"/>
            <a:ext cx="4580467" cy="520700"/>
            <a:chOff x="40" y="97"/>
            <a:chExt cx="2164" cy="328"/>
          </a:xfrm>
        </p:grpSpPr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>
                <a:gd name="T0" fmla="*/ 29 w 2164"/>
                <a:gd name="T1" fmla="*/ 3 h 267"/>
                <a:gd name="T2" fmla="*/ 46 w 2164"/>
                <a:gd name="T3" fmla="*/ 0 h 267"/>
                <a:gd name="T4" fmla="*/ 2096 w 2164"/>
                <a:gd name="T5" fmla="*/ 0 h 267"/>
                <a:gd name="T6" fmla="*/ 2120 w 2164"/>
                <a:gd name="T7" fmla="*/ 2 h 267"/>
                <a:gd name="T8" fmla="*/ 2137 w 2164"/>
                <a:gd name="T9" fmla="*/ 9 h 267"/>
                <a:gd name="T10" fmla="*/ 2152 w 2164"/>
                <a:gd name="T11" fmla="*/ 26 h 267"/>
                <a:gd name="T12" fmla="*/ 2160 w 2164"/>
                <a:gd name="T13" fmla="*/ 46 h 267"/>
                <a:gd name="T14" fmla="*/ 2163 w 2164"/>
                <a:gd name="T15" fmla="*/ 69 h 267"/>
                <a:gd name="T16" fmla="*/ 2163 w 2164"/>
                <a:gd name="T17" fmla="*/ 266 h 267"/>
                <a:gd name="T18" fmla="*/ 81 w 2164"/>
                <a:gd name="T19" fmla="*/ 266 h 267"/>
                <a:gd name="T20" fmla="*/ 0 w 2164"/>
                <a:gd name="T21" fmla="*/ 266 h 267"/>
                <a:gd name="T22" fmla="*/ 0 w 2164"/>
                <a:gd name="T23" fmla="*/ 82 h 267"/>
                <a:gd name="T24" fmla="*/ 1 w 2164"/>
                <a:gd name="T25" fmla="*/ 55 h 267"/>
                <a:gd name="T26" fmla="*/ 9 w 2164"/>
                <a:gd name="T27" fmla="*/ 29 h 267"/>
                <a:gd name="T28" fmla="*/ 16 w 2164"/>
                <a:gd name="T29" fmla="*/ 15 h 267"/>
                <a:gd name="T30" fmla="*/ 29 w 2164"/>
                <a:gd name="T31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>
                <a:gd name="T0" fmla="*/ 105 w 2164"/>
                <a:gd name="T1" fmla="*/ 39 h 115"/>
                <a:gd name="T2" fmla="*/ 170 w 2164"/>
                <a:gd name="T3" fmla="*/ 39 h 115"/>
                <a:gd name="T4" fmla="*/ 221 w 2164"/>
                <a:gd name="T5" fmla="*/ 58 h 115"/>
                <a:gd name="T6" fmla="*/ 305 w 2164"/>
                <a:gd name="T7" fmla="*/ 47 h 115"/>
                <a:gd name="T8" fmla="*/ 400 w 2164"/>
                <a:gd name="T9" fmla="*/ 41 h 115"/>
                <a:gd name="T10" fmla="*/ 466 w 2164"/>
                <a:gd name="T11" fmla="*/ 53 h 115"/>
                <a:gd name="T12" fmla="*/ 538 w 2164"/>
                <a:gd name="T13" fmla="*/ 47 h 115"/>
                <a:gd name="T14" fmla="*/ 654 w 2164"/>
                <a:gd name="T15" fmla="*/ 50 h 115"/>
                <a:gd name="T16" fmla="*/ 728 w 2164"/>
                <a:gd name="T17" fmla="*/ 58 h 115"/>
                <a:gd name="T18" fmla="*/ 815 w 2164"/>
                <a:gd name="T19" fmla="*/ 35 h 115"/>
                <a:gd name="T20" fmla="*/ 880 w 2164"/>
                <a:gd name="T21" fmla="*/ 56 h 115"/>
                <a:gd name="T22" fmla="*/ 968 w 2164"/>
                <a:gd name="T23" fmla="*/ 52 h 115"/>
                <a:gd name="T24" fmla="*/ 1013 w 2164"/>
                <a:gd name="T25" fmla="*/ 56 h 115"/>
                <a:gd name="T26" fmla="*/ 1053 w 2164"/>
                <a:gd name="T27" fmla="*/ 35 h 115"/>
                <a:gd name="T28" fmla="*/ 1105 w 2164"/>
                <a:gd name="T29" fmla="*/ 21 h 115"/>
                <a:gd name="T30" fmla="*/ 1167 w 2164"/>
                <a:gd name="T31" fmla="*/ 19 h 115"/>
                <a:gd name="T32" fmla="*/ 1218 w 2164"/>
                <a:gd name="T33" fmla="*/ 13 h 115"/>
                <a:gd name="T34" fmla="*/ 1265 w 2164"/>
                <a:gd name="T35" fmla="*/ 29 h 115"/>
                <a:gd name="T36" fmla="*/ 1316 w 2164"/>
                <a:gd name="T37" fmla="*/ 41 h 115"/>
                <a:gd name="T38" fmla="*/ 1399 w 2164"/>
                <a:gd name="T39" fmla="*/ 33 h 115"/>
                <a:gd name="T40" fmla="*/ 1436 w 2164"/>
                <a:gd name="T41" fmla="*/ 55 h 115"/>
                <a:gd name="T42" fmla="*/ 1493 w 2164"/>
                <a:gd name="T43" fmla="*/ 58 h 115"/>
                <a:gd name="T44" fmla="*/ 1589 w 2164"/>
                <a:gd name="T45" fmla="*/ 58 h 115"/>
                <a:gd name="T46" fmla="*/ 1647 w 2164"/>
                <a:gd name="T47" fmla="*/ 49 h 115"/>
                <a:gd name="T48" fmla="*/ 1691 w 2164"/>
                <a:gd name="T49" fmla="*/ 53 h 115"/>
                <a:gd name="T50" fmla="*/ 1743 w 2164"/>
                <a:gd name="T51" fmla="*/ 35 h 115"/>
                <a:gd name="T52" fmla="*/ 1817 w 2164"/>
                <a:gd name="T53" fmla="*/ 33 h 115"/>
                <a:gd name="T54" fmla="*/ 1878 w 2164"/>
                <a:gd name="T55" fmla="*/ 13 h 115"/>
                <a:gd name="T56" fmla="*/ 1926 w 2164"/>
                <a:gd name="T57" fmla="*/ 9 h 115"/>
                <a:gd name="T58" fmla="*/ 1988 w 2164"/>
                <a:gd name="T59" fmla="*/ 17 h 115"/>
                <a:gd name="T60" fmla="*/ 2042 w 2164"/>
                <a:gd name="T61" fmla="*/ 1 h 115"/>
                <a:gd name="T62" fmla="*/ 2093 w 2164"/>
                <a:gd name="T63" fmla="*/ 29 h 115"/>
                <a:gd name="T64" fmla="*/ 2150 w 2164"/>
                <a:gd name="T65" fmla="*/ 14 h 115"/>
                <a:gd name="T66" fmla="*/ 2163 w 2164"/>
                <a:gd name="T67" fmla="*/ 114 h 115"/>
                <a:gd name="T68" fmla="*/ 893 w 2164"/>
                <a:gd name="T69" fmla="*/ 92 h 115"/>
                <a:gd name="T70" fmla="*/ 0 w 2164"/>
                <a:gd name="T71" fmla="*/ 18 h 115"/>
                <a:gd name="T72" fmla="*/ 32 w 2164"/>
                <a:gd name="T73" fmla="*/ 31 h 115"/>
                <a:gd name="T74" fmla="*/ 75 w 2164"/>
                <a:gd name="T75" fmla="*/ 3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>
                <a:gd name="T0" fmla="*/ 46 w 2164"/>
                <a:gd name="T1" fmla="*/ 116 h 118"/>
                <a:gd name="T2" fmla="*/ 2096 w 2164"/>
                <a:gd name="T3" fmla="*/ 117 h 118"/>
                <a:gd name="T4" fmla="*/ 2137 w 2164"/>
                <a:gd name="T5" fmla="*/ 113 h 118"/>
                <a:gd name="T6" fmla="*/ 2160 w 2164"/>
                <a:gd name="T7" fmla="*/ 98 h 118"/>
                <a:gd name="T8" fmla="*/ 2163 w 2164"/>
                <a:gd name="T9" fmla="*/ 13 h 118"/>
                <a:gd name="T10" fmla="*/ 2134 w 2164"/>
                <a:gd name="T11" fmla="*/ 4 h 118"/>
                <a:gd name="T12" fmla="*/ 2118 w 2164"/>
                <a:gd name="T13" fmla="*/ 32 h 118"/>
                <a:gd name="T14" fmla="*/ 2097 w 2164"/>
                <a:gd name="T15" fmla="*/ 29 h 118"/>
                <a:gd name="T16" fmla="*/ 2054 w 2164"/>
                <a:gd name="T17" fmla="*/ 16 h 118"/>
                <a:gd name="T18" fmla="*/ 1998 w 2164"/>
                <a:gd name="T19" fmla="*/ 20 h 118"/>
                <a:gd name="T20" fmla="*/ 1951 w 2164"/>
                <a:gd name="T21" fmla="*/ 23 h 118"/>
                <a:gd name="T22" fmla="*/ 1910 w 2164"/>
                <a:gd name="T23" fmla="*/ 16 h 118"/>
                <a:gd name="T24" fmla="*/ 1868 w 2164"/>
                <a:gd name="T25" fmla="*/ 25 h 118"/>
                <a:gd name="T26" fmla="*/ 1841 w 2164"/>
                <a:gd name="T27" fmla="*/ 31 h 118"/>
                <a:gd name="T28" fmla="*/ 1776 w 2164"/>
                <a:gd name="T29" fmla="*/ 26 h 118"/>
                <a:gd name="T30" fmla="*/ 1716 w 2164"/>
                <a:gd name="T31" fmla="*/ 22 h 118"/>
                <a:gd name="T32" fmla="*/ 1644 w 2164"/>
                <a:gd name="T33" fmla="*/ 51 h 118"/>
                <a:gd name="T34" fmla="*/ 1589 w 2164"/>
                <a:gd name="T35" fmla="*/ 36 h 118"/>
                <a:gd name="T36" fmla="*/ 1524 w 2164"/>
                <a:gd name="T37" fmla="*/ 35 h 118"/>
                <a:gd name="T38" fmla="*/ 1417 w 2164"/>
                <a:gd name="T39" fmla="*/ 34 h 118"/>
                <a:gd name="T40" fmla="*/ 1367 w 2164"/>
                <a:gd name="T41" fmla="*/ 31 h 118"/>
                <a:gd name="T42" fmla="*/ 1327 w 2164"/>
                <a:gd name="T43" fmla="*/ 22 h 118"/>
                <a:gd name="T44" fmla="*/ 1237 w 2164"/>
                <a:gd name="T45" fmla="*/ 41 h 118"/>
                <a:gd name="T46" fmla="*/ 1159 w 2164"/>
                <a:gd name="T47" fmla="*/ 31 h 118"/>
                <a:gd name="T48" fmla="*/ 1065 w 2164"/>
                <a:gd name="T49" fmla="*/ 36 h 118"/>
                <a:gd name="T50" fmla="*/ 988 w 2164"/>
                <a:gd name="T51" fmla="*/ 36 h 118"/>
                <a:gd name="T52" fmla="*/ 897 w 2164"/>
                <a:gd name="T53" fmla="*/ 48 h 118"/>
                <a:gd name="T54" fmla="*/ 801 w 2164"/>
                <a:gd name="T55" fmla="*/ 42 h 118"/>
                <a:gd name="T56" fmla="*/ 692 w 2164"/>
                <a:gd name="T57" fmla="*/ 44 h 118"/>
                <a:gd name="T58" fmla="*/ 575 w 2164"/>
                <a:gd name="T59" fmla="*/ 31 h 118"/>
                <a:gd name="T60" fmla="*/ 454 w 2164"/>
                <a:gd name="T61" fmla="*/ 22 h 118"/>
                <a:gd name="T62" fmla="*/ 371 w 2164"/>
                <a:gd name="T63" fmla="*/ 33 h 118"/>
                <a:gd name="T64" fmla="*/ 322 w 2164"/>
                <a:gd name="T65" fmla="*/ 29 h 118"/>
                <a:gd name="T66" fmla="*/ 252 w 2164"/>
                <a:gd name="T67" fmla="*/ 34 h 118"/>
                <a:gd name="T68" fmla="*/ 176 w 2164"/>
                <a:gd name="T69" fmla="*/ 33 h 118"/>
                <a:gd name="T70" fmla="*/ 99 w 2164"/>
                <a:gd name="T71" fmla="*/ 40 h 118"/>
                <a:gd name="T72" fmla="*/ 20 w 2164"/>
                <a:gd name="T73" fmla="*/ 35 h 118"/>
                <a:gd name="T74" fmla="*/ 2 w 2164"/>
                <a:gd name="T75" fmla="*/ 69 h 118"/>
                <a:gd name="T76" fmla="*/ 16 w 2164"/>
                <a:gd name="T77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>
                <a:gd name="T0" fmla="*/ 0 w 2130"/>
                <a:gd name="T1" fmla="*/ 115 h 153"/>
                <a:gd name="T2" fmla="*/ 5 w 2130"/>
                <a:gd name="T3" fmla="*/ 122 h 153"/>
                <a:gd name="T4" fmla="*/ 9 w 2130"/>
                <a:gd name="T5" fmla="*/ 55 h 153"/>
                <a:gd name="T6" fmla="*/ 28 w 2130"/>
                <a:gd name="T7" fmla="*/ 27 h 153"/>
                <a:gd name="T8" fmla="*/ 101 w 2130"/>
                <a:gd name="T9" fmla="*/ 24 h 153"/>
                <a:gd name="T10" fmla="*/ 243 w 2130"/>
                <a:gd name="T11" fmla="*/ 28 h 153"/>
                <a:gd name="T12" fmla="*/ 378 w 2130"/>
                <a:gd name="T13" fmla="*/ 26 h 153"/>
                <a:gd name="T14" fmla="*/ 537 w 2130"/>
                <a:gd name="T15" fmla="*/ 28 h 153"/>
                <a:gd name="T16" fmla="*/ 645 w 2130"/>
                <a:gd name="T17" fmla="*/ 24 h 153"/>
                <a:gd name="T18" fmla="*/ 735 w 2130"/>
                <a:gd name="T19" fmla="*/ 24 h 153"/>
                <a:gd name="T20" fmla="*/ 870 w 2130"/>
                <a:gd name="T21" fmla="*/ 31 h 153"/>
                <a:gd name="T22" fmla="*/ 968 w 2130"/>
                <a:gd name="T23" fmla="*/ 33 h 153"/>
                <a:gd name="T24" fmla="*/ 1080 w 2130"/>
                <a:gd name="T25" fmla="*/ 28 h 153"/>
                <a:gd name="T26" fmla="*/ 1212 w 2130"/>
                <a:gd name="T27" fmla="*/ 38 h 153"/>
                <a:gd name="T28" fmla="*/ 1316 w 2130"/>
                <a:gd name="T29" fmla="*/ 35 h 153"/>
                <a:gd name="T30" fmla="*/ 1414 w 2130"/>
                <a:gd name="T31" fmla="*/ 30 h 153"/>
                <a:gd name="T32" fmla="*/ 1526 w 2130"/>
                <a:gd name="T33" fmla="*/ 34 h 153"/>
                <a:gd name="T34" fmla="*/ 1621 w 2130"/>
                <a:gd name="T35" fmla="*/ 30 h 153"/>
                <a:gd name="T36" fmla="*/ 1714 w 2130"/>
                <a:gd name="T37" fmla="*/ 27 h 153"/>
                <a:gd name="T38" fmla="*/ 1781 w 2130"/>
                <a:gd name="T39" fmla="*/ 30 h 153"/>
                <a:gd name="T40" fmla="*/ 1914 w 2130"/>
                <a:gd name="T41" fmla="*/ 24 h 153"/>
                <a:gd name="T42" fmla="*/ 2046 w 2130"/>
                <a:gd name="T43" fmla="*/ 31 h 153"/>
                <a:gd name="T44" fmla="*/ 2094 w 2130"/>
                <a:gd name="T45" fmla="*/ 44 h 153"/>
                <a:gd name="T46" fmla="*/ 2115 w 2130"/>
                <a:gd name="T47" fmla="*/ 64 h 153"/>
                <a:gd name="T48" fmla="*/ 2129 w 2130"/>
                <a:gd name="T49" fmla="*/ 117 h 153"/>
                <a:gd name="T50" fmla="*/ 2129 w 2130"/>
                <a:gd name="T51" fmla="*/ 39 h 153"/>
                <a:gd name="T52" fmla="*/ 2120 w 2130"/>
                <a:gd name="T53" fmla="*/ 15 h 153"/>
                <a:gd name="T54" fmla="*/ 1974 w 2130"/>
                <a:gd name="T55" fmla="*/ 5 h 153"/>
                <a:gd name="T56" fmla="*/ 1856 w 2130"/>
                <a:gd name="T57" fmla="*/ 1 h 153"/>
                <a:gd name="T58" fmla="*/ 1774 w 2130"/>
                <a:gd name="T59" fmla="*/ 3 h 153"/>
                <a:gd name="T60" fmla="*/ 1658 w 2130"/>
                <a:gd name="T61" fmla="*/ 7 h 153"/>
                <a:gd name="T62" fmla="*/ 1453 w 2130"/>
                <a:gd name="T63" fmla="*/ 5 h 153"/>
                <a:gd name="T64" fmla="*/ 1312 w 2130"/>
                <a:gd name="T65" fmla="*/ 6 h 153"/>
                <a:gd name="T66" fmla="*/ 1212 w 2130"/>
                <a:gd name="T67" fmla="*/ 5 h 153"/>
                <a:gd name="T68" fmla="*/ 1135 w 2130"/>
                <a:gd name="T69" fmla="*/ 4 h 153"/>
                <a:gd name="T70" fmla="*/ 1000 w 2130"/>
                <a:gd name="T71" fmla="*/ 5 h 153"/>
                <a:gd name="T72" fmla="*/ 837 w 2130"/>
                <a:gd name="T73" fmla="*/ 6 h 153"/>
                <a:gd name="T74" fmla="*/ 652 w 2130"/>
                <a:gd name="T75" fmla="*/ 4 h 153"/>
                <a:gd name="T76" fmla="*/ 569 w 2130"/>
                <a:gd name="T77" fmla="*/ 2 h 153"/>
                <a:gd name="T78" fmla="*/ 431 w 2130"/>
                <a:gd name="T79" fmla="*/ 2 h 153"/>
                <a:gd name="T80" fmla="*/ 256 w 2130"/>
                <a:gd name="T81" fmla="*/ 2 h 153"/>
                <a:gd name="T82" fmla="*/ 107 w 2130"/>
                <a:gd name="T83" fmla="*/ 0 h 153"/>
                <a:gd name="T84" fmla="*/ 34 w 2130"/>
                <a:gd name="T85" fmla="*/ 1 h 153"/>
                <a:gd name="T86" fmla="*/ 5 w 2130"/>
                <a:gd name="T87" fmla="*/ 17 h 153"/>
                <a:gd name="T88" fmla="*/ 0 w 2130"/>
                <a:gd name="T89" fmla="*/ 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>
                <a:gd name="T0" fmla="*/ 0 w 2128"/>
                <a:gd name="T1" fmla="*/ 14 h 62"/>
                <a:gd name="T2" fmla="*/ 6 w 2128"/>
                <a:gd name="T3" fmla="*/ 12 h 62"/>
                <a:gd name="T4" fmla="*/ 8 w 2128"/>
                <a:gd name="T5" fmla="*/ 39 h 62"/>
                <a:gd name="T6" fmla="*/ 27 w 2128"/>
                <a:gd name="T7" fmla="*/ 49 h 62"/>
                <a:gd name="T8" fmla="*/ 59 w 2128"/>
                <a:gd name="T9" fmla="*/ 47 h 62"/>
                <a:gd name="T10" fmla="*/ 110 w 2128"/>
                <a:gd name="T11" fmla="*/ 47 h 62"/>
                <a:gd name="T12" fmla="*/ 162 w 2128"/>
                <a:gd name="T13" fmla="*/ 48 h 62"/>
                <a:gd name="T14" fmla="*/ 192 w 2128"/>
                <a:gd name="T15" fmla="*/ 49 h 62"/>
                <a:gd name="T16" fmla="*/ 248 w 2128"/>
                <a:gd name="T17" fmla="*/ 46 h 62"/>
                <a:gd name="T18" fmla="*/ 327 w 2128"/>
                <a:gd name="T19" fmla="*/ 49 h 62"/>
                <a:gd name="T20" fmla="*/ 413 w 2128"/>
                <a:gd name="T21" fmla="*/ 49 h 62"/>
                <a:gd name="T22" fmla="*/ 479 w 2128"/>
                <a:gd name="T23" fmla="*/ 50 h 62"/>
                <a:gd name="T24" fmla="*/ 517 w 2128"/>
                <a:gd name="T25" fmla="*/ 50 h 62"/>
                <a:gd name="T26" fmla="*/ 645 w 2128"/>
                <a:gd name="T27" fmla="*/ 51 h 62"/>
                <a:gd name="T28" fmla="*/ 725 w 2128"/>
                <a:gd name="T29" fmla="*/ 47 h 62"/>
                <a:gd name="T30" fmla="*/ 805 w 2128"/>
                <a:gd name="T31" fmla="*/ 48 h 62"/>
                <a:gd name="T32" fmla="*/ 869 w 2128"/>
                <a:gd name="T33" fmla="*/ 48 h 62"/>
                <a:gd name="T34" fmla="*/ 968 w 2128"/>
                <a:gd name="T35" fmla="*/ 47 h 62"/>
                <a:gd name="T36" fmla="*/ 1044 w 2128"/>
                <a:gd name="T37" fmla="*/ 44 h 62"/>
                <a:gd name="T38" fmla="*/ 1157 w 2128"/>
                <a:gd name="T39" fmla="*/ 45 h 62"/>
                <a:gd name="T40" fmla="*/ 1295 w 2128"/>
                <a:gd name="T41" fmla="*/ 47 h 62"/>
                <a:gd name="T42" fmla="*/ 1377 w 2128"/>
                <a:gd name="T43" fmla="*/ 44 h 62"/>
                <a:gd name="T44" fmla="*/ 1412 w 2128"/>
                <a:gd name="T45" fmla="*/ 48 h 62"/>
                <a:gd name="T46" fmla="*/ 1519 w 2128"/>
                <a:gd name="T47" fmla="*/ 48 h 62"/>
                <a:gd name="T48" fmla="*/ 1606 w 2128"/>
                <a:gd name="T49" fmla="*/ 48 h 62"/>
                <a:gd name="T50" fmla="*/ 1636 w 2128"/>
                <a:gd name="T51" fmla="*/ 46 h 62"/>
                <a:gd name="T52" fmla="*/ 1686 w 2128"/>
                <a:gd name="T53" fmla="*/ 49 h 62"/>
                <a:gd name="T54" fmla="*/ 1712 w 2128"/>
                <a:gd name="T55" fmla="*/ 49 h 62"/>
                <a:gd name="T56" fmla="*/ 1782 w 2128"/>
                <a:gd name="T57" fmla="*/ 49 h 62"/>
                <a:gd name="T58" fmla="*/ 1841 w 2128"/>
                <a:gd name="T59" fmla="*/ 47 h 62"/>
                <a:gd name="T60" fmla="*/ 1937 w 2128"/>
                <a:gd name="T61" fmla="*/ 45 h 62"/>
                <a:gd name="T62" fmla="*/ 2072 w 2128"/>
                <a:gd name="T63" fmla="*/ 45 h 62"/>
                <a:gd name="T64" fmla="*/ 2104 w 2128"/>
                <a:gd name="T65" fmla="*/ 40 h 62"/>
                <a:gd name="T66" fmla="*/ 2120 w 2128"/>
                <a:gd name="T67" fmla="*/ 26 h 62"/>
                <a:gd name="T68" fmla="*/ 2127 w 2128"/>
                <a:gd name="T69" fmla="*/ 39 h 62"/>
                <a:gd name="T70" fmla="*/ 2124 w 2128"/>
                <a:gd name="T71" fmla="*/ 49 h 62"/>
                <a:gd name="T72" fmla="*/ 2107 w 2128"/>
                <a:gd name="T73" fmla="*/ 58 h 62"/>
                <a:gd name="T74" fmla="*/ 1972 w 2128"/>
                <a:gd name="T75" fmla="*/ 58 h 62"/>
                <a:gd name="T76" fmla="*/ 1854 w 2128"/>
                <a:gd name="T77" fmla="*/ 60 h 62"/>
                <a:gd name="T78" fmla="*/ 1800 w 2128"/>
                <a:gd name="T79" fmla="*/ 61 h 62"/>
                <a:gd name="T80" fmla="*/ 1739 w 2128"/>
                <a:gd name="T81" fmla="*/ 61 h 62"/>
                <a:gd name="T82" fmla="*/ 1628 w 2128"/>
                <a:gd name="T83" fmla="*/ 57 h 62"/>
                <a:gd name="T84" fmla="*/ 1493 w 2128"/>
                <a:gd name="T85" fmla="*/ 56 h 62"/>
                <a:gd name="T86" fmla="*/ 1382 w 2128"/>
                <a:gd name="T87" fmla="*/ 58 h 62"/>
                <a:gd name="T88" fmla="*/ 1310 w 2128"/>
                <a:gd name="T89" fmla="*/ 58 h 62"/>
                <a:gd name="T90" fmla="*/ 1256 w 2128"/>
                <a:gd name="T91" fmla="*/ 58 h 62"/>
                <a:gd name="T92" fmla="*/ 1212 w 2128"/>
                <a:gd name="T93" fmla="*/ 59 h 62"/>
                <a:gd name="T94" fmla="*/ 1163 w 2128"/>
                <a:gd name="T95" fmla="*/ 57 h 62"/>
                <a:gd name="T96" fmla="*/ 1106 w 2128"/>
                <a:gd name="T97" fmla="*/ 60 h 62"/>
                <a:gd name="T98" fmla="*/ 1030 w 2128"/>
                <a:gd name="T99" fmla="*/ 59 h 62"/>
                <a:gd name="T100" fmla="*/ 971 w 2128"/>
                <a:gd name="T101" fmla="*/ 59 h 62"/>
                <a:gd name="T102" fmla="*/ 885 w 2128"/>
                <a:gd name="T103" fmla="*/ 61 h 62"/>
                <a:gd name="T104" fmla="*/ 784 w 2128"/>
                <a:gd name="T105" fmla="*/ 61 h 62"/>
                <a:gd name="T106" fmla="*/ 692 w 2128"/>
                <a:gd name="T107" fmla="*/ 61 h 62"/>
                <a:gd name="T108" fmla="*/ 609 w 2128"/>
                <a:gd name="T109" fmla="*/ 58 h 62"/>
                <a:gd name="T110" fmla="*/ 534 w 2128"/>
                <a:gd name="T111" fmla="*/ 59 h 62"/>
                <a:gd name="T112" fmla="*/ 401 w 2128"/>
                <a:gd name="T113" fmla="*/ 60 h 62"/>
                <a:gd name="T114" fmla="*/ 256 w 2128"/>
                <a:gd name="T115" fmla="*/ 59 h 62"/>
                <a:gd name="T116" fmla="*/ 19 w 2128"/>
                <a:gd name="T117" fmla="*/ 58 h 62"/>
                <a:gd name="T118" fmla="*/ 1 w 2128"/>
                <a:gd name="T119" fmla="*/ 46 h 62"/>
                <a:gd name="T120" fmla="*/ 0 w 2128"/>
                <a:gd name="T121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</p:grpSp>
      <p:grpSp>
        <p:nvGrpSpPr>
          <p:cNvPr id="2069" name="Group 21"/>
          <p:cNvGrpSpPr>
            <a:grpSpLocks/>
          </p:cNvGrpSpPr>
          <p:nvPr/>
        </p:nvGrpSpPr>
        <p:grpSpPr bwMode="auto">
          <a:xfrm>
            <a:off x="7528984" y="153988"/>
            <a:ext cx="4580467" cy="552450"/>
            <a:chOff x="3557" y="97"/>
            <a:chExt cx="2164" cy="348"/>
          </a:xfrm>
        </p:grpSpPr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>
                <a:gd name="T0" fmla="*/ 29 w 2164"/>
                <a:gd name="T1" fmla="*/ 4 h 284"/>
                <a:gd name="T2" fmla="*/ 46 w 2164"/>
                <a:gd name="T3" fmla="*/ 0 h 284"/>
                <a:gd name="T4" fmla="*/ 2096 w 2164"/>
                <a:gd name="T5" fmla="*/ 0 h 284"/>
                <a:gd name="T6" fmla="*/ 2120 w 2164"/>
                <a:gd name="T7" fmla="*/ 3 h 284"/>
                <a:gd name="T8" fmla="*/ 2137 w 2164"/>
                <a:gd name="T9" fmla="*/ 10 h 284"/>
                <a:gd name="T10" fmla="*/ 2152 w 2164"/>
                <a:gd name="T11" fmla="*/ 28 h 284"/>
                <a:gd name="T12" fmla="*/ 2160 w 2164"/>
                <a:gd name="T13" fmla="*/ 49 h 284"/>
                <a:gd name="T14" fmla="*/ 2163 w 2164"/>
                <a:gd name="T15" fmla="*/ 73 h 284"/>
                <a:gd name="T16" fmla="*/ 2163 w 2164"/>
                <a:gd name="T17" fmla="*/ 283 h 284"/>
                <a:gd name="T18" fmla="*/ 81 w 2164"/>
                <a:gd name="T19" fmla="*/ 283 h 284"/>
                <a:gd name="T20" fmla="*/ 0 w 2164"/>
                <a:gd name="T21" fmla="*/ 283 h 284"/>
                <a:gd name="T22" fmla="*/ 0 w 2164"/>
                <a:gd name="T23" fmla="*/ 87 h 284"/>
                <a:gd name="T24" fmla="*/ 1 w 2164"/>
                <a:gd name="T25" fmla="*/ 59 h 284"/>
                <a:gd name="T26" fmla="*/ 9 w 2164"/>
                <a:gd name="T27" fmla="*/ 31 h 284"/>
                <a:gd name="T28" fmla="*/ 16 w 2164"/>
                <a:gd name="T29" fmla="*/ 16 h 284"/>
                <a:gd name="T30" fmla="*/ 29 w 2164"/>
                <a:gd name="T31" fmla="*/ 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>
                <a:gd name="T0" fmla="*/ 105 w 2164"/>
                <a:gd name="T1" fmla="*/ 42 h 123"/>
                <a:gd name="T2" fmla="*/ 170 w 2164"/>
                <a:gd name="T3" fmla="*/ 42 h 123"/>
                <a:gd name="T4" fmla="*/ 221 w 2164"/>
                <a:gd name="T5" fmla="*/ 63 h 123"/>
                <a:gd name="T6" fmla="*/ 305 w 2164"/>
                <a:gd name="T7" fmla="*/ 50 h 123"/>
                <a:gd name="T8" fmla="*/ 400 w 2164"/>
                <a:gd name="T9" fmla="*/ 44 h 123"/>
                <a:gd name="T10" fmla="*/ 466 w 2164"/>
                <a:gd name="T11" fmla="*/ 57 h 123"/>
                <a:gd name="T12" fmla="*/ 538 w 2164"/>
                <a:gd name="T13" fmla="*/ 50 h 123"/>
                <a:gd name="T14" fmla="*/ 654 w 2164"/>
                <a:gd name="T15" fmla="*/ 54 h 123"/>
                <a:gd name="T16" fmla="*/ 728 w 2164"/>
                <a:gd name="T17" fmla="*/ 63 h 123"/>
                <a:gd name="T18" fmla="*/ 815 w 2164"/>
                <a:gd name="T19" fmla="*/ 38 h 123"/>
                <a:gd name="T20" fmla="*/ 880 w 2164"/>
                <a:gd name="T21" fmla="*/ 60 h 123"/>
                <a:gd name="T22" fmla="*/ 968 w 2164"/>
                <a:gd name="T23" fmla="*/ 56 h 123"/>
                <a:gd name="T24" fmla="*/ 1013 w 2164"/>
                <a:gd name="T25" fmla="*/ 60 h 123"/>
                <a:gd name="T26" fmla="*/ 1053 w 2164"/>
                <a:gd name="T27" fmla="*/ 38 h 123"/>
                <a:gd name="T28" fmla="*/ 1105 w 2164"/>
                <a:gd name="T29" fmla="*/ 22 h 123"/>
                <a:gd name="T30" fmla="*/ 1167 w 2164"/>
                <a:gd name="T31" fmla="*/ 21 h 123"/>
                <a:gd name="T32" fmla="*/ 1218 w 2164"/>
                <a:gd name="T33" fmla="*/ 14 h 123"/>
                <a:gd name="T34" fmla="*/ 1265 w 2164"/>
                <a:gd name="T35" fmla="*/ 32 h 123"/>
                <a:gd name="T36" fmla="*/ 1316 w 2164"/>
                <a:gd name="T37" fmla="*/ 44 h 123"/>
                <a:gd name="T38" fmla="*/ 1399 w 2164"/>
                <a:gd name="T39" fmla="*/ 35 h 123"/>
                <a:gd name="T40" fmla="*/ 1436 w 2164"/>
                <a:gd name="T41" fmla="*/ 59 h 123"/>
                <a:gd name="T42" fmla="*/ 1493 w 2164"/>
                <a:gd name="T43" fmla="*/ 63 h 123"/>
                <a:gd name="T44" fmla="*/ 1589 w 2164"/>
                <a:gd name="T45" fmla="*/ 63 h 123"/>
                <a:gd name="T46" fmla="*/ 1647 w 2164"/>
                <a:gd name="T47" fmla="*/ 52 h 123"/>
                <a:gd name="T48" fmla="*/ 1691 w 2164"/>
                <a:gd name="T49" fmla="*/ 57 h 123"/>
                <a:gd name="T50" fmla="*/ 1743 w 2164"/>
                <a:gd name="T51" fmla="*/ 38 h 123"/>
                <a:gd name="T52" fmla="*/ 1817 w 2164"/>
                <a:gd name="T53" fmla="*/ 35 h 123"/>
                <a:gd name="T54" fmla="*/ 1878 w 2164"/>
                <a:gd name="T55" fmla="*/ 14 h 123"/>
                <a:gd name="T56" fmla="*/ 1926 w 2164"/>
                <a:gd name="T57" fmla="*/ 10 h 123"/>
                <a:gd name="T58" fmla="*/ 1988 w 2164"/>
                <a:gd name="T59" fmla="*/ 18 h 123"/>
                <a:gd name="T60" fmla="*/ 2042 w 2164"/>
                <a:gd name="T61" fmla="*/ 1 h 123"/>
                <a:gd name="T62" fmla="*/ 2093 w 2164"/>
                <a:gd name="T63" fmla="*/ 32 h 123"/>
                <a:gd name="T64" fmla="*/ 2150 w 2164"/>
                <a:gd name="T65" fmla="*/ 16 h 123"/>
                <a:gd name="T66" fmla="*/ 2163 w 2164"/>
                <a:gd name="T67" fmla="*/ 122 h 123"/>
                <a:gd name="T68" fmla="*/ 893 w 2164"/>
                <a:gd name="T69" fmla="*/ 99 h 123"/>
                <a:gd name="T70" fmla="*/ 0 w 2164"/>
                <a:gd name="T71" fmla="*/ 19 h 123"/>
                <a:gd name="T72" fmla="*/ 32 w 2164"/>
                <a:gd name="T73" fmla="*/ 33 h 123"/>
                <a:gd name="T74" fmla="*/ 75 w 2164"/>
                <a:gd name="T75" fmla="*/ 3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>
                <a:gd name="T0" fmla="*/ 46 w 2164"/>
                <a:gd name="T1" fmla="*/ 123 h 125"/>
                <a:gd name="T2" fmla="*/ 2096 w 2164"/>
                <a:gd name="T3" fmla="*/ 124 h 125"/>
                <a:gd name="T4" fmla="*/ 2137 w 2164"/>
                <a:gd name="T5" fmla="*/ 120 h 125"/>
                <a:gd name="T6" fmla="*/ 2160 w 2164"/>
                <a:gd name="T7" fmla="*/ 104 h 125"/>
                <a:gd name="T8" fmla="*/ 2163 w 2164"/>
                <a:gd name="T9" fmla="*/ 14 h 125"/>
                <a:gd name="T10" fmla="*/ 2134 w 2164"/>
                <a:gd name="T11" fmla="*/ 4 h 125"/>
                <a:gd name="T12" fmla="*/ 2118 w 2164"/>
                <a:gd name="T13" fmla="*/ 34 h 125"/>
                <a:gd name="T14" fmla="*/ 2097 w 2164"/>
                <a:gd name="T15" fmla="*/ 31 h 125"/>
                <a:gd name="T16" fmla="*/ 2054 w 2164"/>
                <a:gd name="T17" fmla="*/ 17 h 125"/>
                <a:gd name="T18" fmla="*/ 1998 w 2164"/>
                <a:gd name="T19" fmla="*/ 21 h 125"/>
                <a:gd name="T20" fmla="*/ 1951 w 2164"/>
                <a:gd name="T21" fmla="*/ 25 h 125"/>
                <a:gd name="T22" fmla="*/ 1910 w 2164"/>
                <a:gd name="T23" fmla="*/ 17 h 125"/>
                <a:gd name="T24" fmla="*/ 1868 w 2164"/>
                <a:gd name="T25" fmla="*/ 27 h 125"/>
                <a:gd name="T26" fmla="*/ 1841 w 2164"/>
                <a:gd name="T27" fmla="*/ 33 h 125"/>
                <a:gd name="T28" fmla="*/ 1776 w 2164"/>
                <a:gd name="T29" fmla="*/ 28 h 125"/>
                <a:gd name="T30" fmla="*/ 1716 w 2164"/>
                <a:gd name="T31" fmla="*/ 24 h 125"/>
                <a:gd name="T32" fmla="*/ 1644 w 2164"/>
                <a:gd name="T33" fmla="*/ 54 h 125"/>
                <a:gd name="T34" fmla="*/ 1589 w 2164"/>
                <a:gd name="T35" fmla="*/ 38 h 125"/>
                <a:gd name="T36" fmla="*/ 1524 w 2164"/>
                <a:gd name="T37" fmla="*/ 37 h 125"/>
                <a:gd name="T38" fmla="*/ 1417 w 2164"/>
                <a:gd name="T39" fmla="*/ 36 h 125"/>
                <a:gd name="T40" fmla="*/ 1367 w 2164"/>
                <a:gd name="T41" fmla="*/ 33 h 125"/>
                <a:gd name="T42" fmla="*/ 1327 w 2164"/>
                <a:gd name="T43" fmla="*/ 24 h 125"/>
                <a:gd name="T44" fmla="*/ 1237 w 2164"/>
                <a:gd name="T45" fmla="*/ 43 h 125"/>
                <a:gd name="T46" fmla="*/ 1159 w 2164"/>
                <a:gd name="T47" fmla="*/ 33 h 125"/>
                <a:gd name="T48" fmla="*/ 1065 w 2164"/>
                <a:gd name="T49" fmla="*/ 38 h 125"/>
                <a:gd name="T50" fmla="*/ 988 w 2164"/>
                <a:gd name="T51" fmla="*/ 38 h 125"/>
                <a:gd name="T52" fmla="*/ 897 w 2164"/>
                <a:gd name="T53" fmla="*/ 51 h 125"/>
                <a:gd name="T54" fmla="*/ 801 w 2164"/>
                <a:gd name="T55" fmla="*/ 45 h 125"/>
                <a:gd name="T56" fmla="*/ 692 w 2164"/>
                <a:gd name="T57" fmla="*/ 46 h 125"/>
                <a:gd name="T58" fmla="*/ 575 w 2164"/>
                <a:gd name="T59" fmla="*/ 33 h 125"/>
                <a:gd name="T60" fmla="*/ 454 w 2164"/>
                <a:gd name="T61" fmla="*/ 23 h 125"/>
                <a:gd name="T62" fmla="*/ 371 w 2164"/>
                <a:gd name="T63" fmla="*/ 35 h 125"/>
                <a:gd name="T64" fmla="*/ 322 w 2164"/>
                <a:gd name="T65" fmla="*/ 31 h 125"/>
                <a:gd name="T66" fmla="*/ 252 w 2164"/>
                <a:gd name="T67" fmla="*/ 36 h 125"/>
                <a:gd name="T68" fmla="*/ 176 w 2164"/>
                <a:gd name="T69" fmla="*/ 35 h 125"/>
                <a:gd name="T70" fmla="*/ 99 w 2164"/>
                <a:gd name="T71" fmla="*/ 43 h 125"/>
                <a:gd name="T72" fmla="*/ 20 w 2164"/>
                <a:gd name="T73" fmla="*/ 37 h 125"/>
                <a:gd name="T74" fmla="*/ 2 w 2164"/>
                <a:gd name="T75" fmla="*/ 73 h 125"/>
                <a:gd name="T76" fmla="*/ 16 w 2164"/>
                <a:gd name="T7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>
                <a:gd name="T0" fmla="*/ 0 w 2129"/>
                <a:gd name="T1" fmla="*/ 122 h 162"/>
                <a:gd name="T2" fmla="*/ 5 w 2129"/>
                <a:gd name="T3" fmla="*/ 129 h 162"/>
                <a:gd name="T4" fmla="*/ 9 w 2129"/>
                <a:gd name="T5" fmla="*/ 58 h 162"/>
                <a:gd name="T6" fmla="*/ 28 w 2129"/>
                <a:gd name="T7" fmla="*/ 29 h 162"/>
                <a:gd name="T8" fmla="*/ 101 w 2129"/>
                <a:gd name="T9" fmla="*/ 25 h 162"/>
                <a:gd name="T10" fmla="*/ 243 w 2129"/>
                <a:gd name="T11" fmla="*/ 29 h 162"/>
                <a:gd name="T12" fmla="*/ 378 w 2129"/>
                <a:gd name="T13" fmla="*/ 28 h 162"/>
                <a:gd name="T14" fmla="*/ 537 w 2129"/>
                <a:gd name="T15" fmla="*/ 29 h 162"/>
                <a:gd name="T16" fmla="*/ 645 w 2129"/>
                <a:gd name="T17" fmla="*/ 25 h 162"/>
                <a:gd name="T18" fmla="*/ 735 w 2129"/>
                <a:gd name="T19" fmla="*/ 25 h 162"/>
                <a:gd name="T20" fmla="*/ 870 w 2129"/>
                <a:gd name="T21" fmla="*/ 33 h 162"/>
                <a:gd name="T22" fmla="*/ 968 w 2129"/>
                <a:gd name="T23" fmla="*/ 35 h 162"/>
                <a:gd name="T24" fmla="*/ 1079 w 2129"/>
                <a:gd name="T25" fmla="*/ 29 h 162"/>
                <a:gd name="T26" fmla="*/ 1212 w 2129"/>
                <a:gd name="T27" fmla="*/ 40 h 162"/>
                <a:gd name="T28" fmla="*/ 1316 w 2129"/>
                <a:gd name="T29" fmla="*/ 37 h 162"/>
                <a:gd name="T30" fmla="*/ 1414 w 2129"/>
                <a:gd name="T31" fmla="*/ 32 h 162"/>
                <a:gd name="T32" fmla="*/ 1525 w 2129"/>
                <a:gd name="T33" fmla="*/ 36 h 162"/>
                <a:gd name="T34" fmla="*/ 1621 w 2129"/>
                <a:gd name="T35" fmla="*/ 32 h 162"/>
                <a:gd name="T36" fmla="*/ 1714 w 2129"/>
                <a:gd name="T37" fmla="*/ 29 h 162"/>
                <a:gd name="T38" fmla="*/ 1781 w 2129"/>
                <a:gd name="T39" fmla="*/ 32 h 162"/>
                <a:gd name="T40" fmla="*/ 1913 w 2129"/>
                <a:gd name="T41" fmla="*/ 25 h 162"/>
                <a:gd name="T42" fmla="*/ 2046 w 2129"/>
                <a:gd name="T43" fmla="*/ 33 h 162"/>
                <a:gd name="T44" fmla="*/ 2093 w 2129"/>
                <a:gd name="T45" fmla="*/ 47 h 162"/>
                <a:gd name="T46" fmla="*/ 2115 w 2129"/>
                <a:gd name="T47" fmla="*/ 68 h 162"/>
                <a:gd name="T48" fmla="*/ 2128 w 2129"/>
                <a:gd name="T49" fmla="*/ 124 h 162"/>
                <a:gd name="T50" fmla="*/ 2128 w 2129"/>
                <a:gd name="T51" fmla="*/ 41 h 162"/>
                <a:gd name="T52" fmla="*/ 2120 w 2129"/>
                <a:gd name="T53" fmla="*/ 16 h 162"/>
                <a:gd name="T54" fmla="*/ 1974 w 2129"/>
                <a:gd name="T55" fmla="*/ 6 h 162"/>
                <a:gd name="T56" fmla="*/ 1855 w 2129"/>
                <a:gd name="T57" fmla="*/ 1 h 162"/>
                <a:gd name="T58" fmla="*/ 1774 w 2129"/>
                <a:gd name="T59" fmla="*/ 3 h 162"/>
                <a:gd name="T60" fmla="*/ 1658 w 2129"/>
                <a:gd name="T61" fmla="*/ 8 h 162"/>
                <a:gd name="T62" fmla="*/ 1453 w 2129"/>
                <a:gd name="T63" fmla="*/ 6 h 162"/>
                <a:gd name="T64" fmla="*/ 1311 w 2129"/>
                <a:gd name="T65" fmla="*/ 6 h 162"/>
                <a:gd name="T66" fmla="*/ 1212 w 2129"/>
                <a:gd name="T67" fmla="*/ 6 h 162"/>
                <a:gd name="T68" fmla="*/ 1135 w 2129"/>
                <a:gd name="T69" fmla="*/ 4 h 162"/>
                <a:gd name="T70" fmla="*/ 1000 w 2129"/>
                <a:gd name="T71" fmla="*/ 6 h 162"/>
                <a:gd name="T72" fmla="*/ 837 w 2129"/>
                <a:gd name="T73" fmla="*/ 6 h 162"/>
                <a:gd name="T74" fmla="*/ 652 w 2129"/>
                <a:gd name="T75" fmla="*/ 4 h 162"/>
                <a:gd name="T76" fmla="*/ 569 w 2129"/>
                <a:gd name="T77" fmla="*/ 2 h 162"/>
                <a:gd name="T78" fmla="*/ 431 w 2129"/>
                <a:gd name="T79" fmla="*/ 2 h 162"/>
                <a:gd name="T80" fmla="*/ 256 w 2129"/>
                <a:gd name="T81" fmla="*/ 2 h 162"/>
                <a:gd name="T82" fmla="*/ 107 w 2129"/>
                <a:gd name="T83" fmla="*/ 0 h 162"/>
                <a:gd name="T84" fmla="*/ 34 w 2129"/>
                <a:gd name="T85" fmla="*/ 1 h 162"/>
                <a:gd name="T86" fmla="*/ 5 w 2129"/>
                <a:gd name="T87" fmla="*/ 18 h 162"/>
                <a:gd name="T88" fmla="*/ 0 w 2129"/>
                <a:gd name="T89" fmla="*/ 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>
                <a:gd name="T0" fmla="*/ 0 w 2128"/>
                <a:gd name="T1" fmla="*/ 15 h 65"/>
                <a:gd name="T2" fmla="*/ 6 w 2128"/>
                <a:gd name="T3" fmla="*/ 12 h 65"/>
                <a:gd name="T4" fmla="*/ 8 w 2128"/>
                <a:gd name="T5" fmla="*/ 40 h 65"/>
                <a:gd name="T6" fmla="*/ 27 w 2128"/>
                <a:gd name="T7" fmla="*/ 52 h 65"/>
                <a:gd name="T8" fmla="*/ 59 w 2128"/>
                <a:gd name="T9" fmla="*/ 49 h 65"/>
                <a:gd name="T10" fmla="*/ 110 w 2128"/>
                <a:gd name="T11" fmla="*/ 49 h 65"/>
                <a:gd name="T12" fmla="*/ 162 w 2128"/>
                <a:gd name="T13" fmla="*/ 50 h 65"/>
                <a:gd name="T14" fmla="*/ 192 w 2128"/>
                <a:gd name="T15" fmla="*/ 51 h 65"/>
                <a:gd name="T16" fmla="*/ 248 w 2128"/>
                <a:gd name="T17" fmla="*/ 48 h 65"/>
                <a:gd name="T18" fmla="*/ 327 w 2128"/>
                <a:gd name="T19" fmla="*/ 51 h 65"/>
                <a:gd name="T20" fmla="*/ 413 w 2128"/>
                <a:gd name="T21" fmla="*/ 51 h 65"/>
                <a:gd name="T22" fmla="*/ 479 w 2128"/>
                <a:gd name="T23" fmla="*/ 53 h 65"/>
                <a:gd name="T24" fmla="*/ 517 w 2128"/>
                <a:gd name="T25" fmla="*/ 52 h 65"/>
                <a:gd name="T26" fmla="*/ 645 w 2128"/>
                <a:gd name="T27" fmla="*/ 53 h 65"/>
                <a:gd name="T28" fmla="*/ 725 w 2128"/>
                <a:gd name="T29" fmla="*/ 49 h 65"/>
                <a:gd name="T30" fmla="*/ 805 w 2128"/>
                <a:gd name="T31" fmla="*/ 50 h 65"/>
                <a:gd name="T32" fmla="*/ 869 w 2128"/>
                <a:gd name="T33" fmla="*/ 50 h 65"/>
                <a:gd name="T34" fmla="*/ 968 w 2128"/>
                <a:gd name="T35" fmla="*/ 49 h 65"/>
                <a:gd name="T36" fmla="*/ 1044 w 2128"/>
                <a:gd name="T37" fmla="*/ 46 h 65"/>
                <a:gd name="T38" fmla="*/ 1157 w 2128"/>
                <a:gd name="T39" fmla="*/ 47 h 65"/>
                <a:gd name="T40" fmla="*/ 1295 w 2128"/>
                <a:gd name="T41" fmla="*/ 49 h 65"/>
                <a:gd name="T42" fmla="*/ 1377 w 2128"/>
                <a:gd name="T43" fmla="*/ 46 h 65"/>
                <a:gd name="T44" fmla="*/ 1412 w 2128"/>
                <a:gd name="T45" fmla="*/ 51 h 65"/>
                <a:gd name="T46" fmla="*/ 1519 w 2128"/>
                <a:gd name="T47" fmla="*/ 51 h 65"/>
                <a:gd name="T48" fmla="*/ 1606 w 2128"/>
                <a:gd name="T49" fmla="*/ 51 h 65"/>
                <a:gd name="T50" fmla="*/ 1636 w 2128"/>
                <a:gd name="T51" fmla="*/ 48 h 65"/>
                <a:gd name="T52" fmla="*/ 1686 w 2128"/>
                <a:gd name="T53" fmla="*/ 51 h 65"/>
                <a:gd name="T54" fmla="*/ 1712 w 2128"/>
                <a:gd name="T55" fmla="*/ 52 h 65"/>
                <a:gd name="T56" fmla="*/ 1782 w 2128"/>
                <a:gd name="T57" fmla="*/ 51 h 65"/>
                <a:gd name="T58" fmla="*/ 1841 w 2128"/>
                <a:gd name="T59" fmla="*/ 50 h 65"/>
                <a:gd name="T60" fmla="*/ 1937 w 2128"/>
                <a:gd name="T61" fmla="*/ 48 h 65"/>
                <a:gd name="T62" fmla="*/ 2072 w 2128"/>
                <a:gd name="T63" fmla="*/ 47 h 65"/>
                <a:gd name="T64" fmla="*/ 2104 w 2128"/>
                <a:gd name="T65" fmla="*/ 42 h 65"/>
                <a:gd name="T66" fmla="*/ 2120 w 2128"/>
                <a:gd name="T67" fmla="*/ 27 h 65"/>
                <a:gd name="T68" fmla="*/ 2127 w 2128"/>
                <a:gd name="T69" fmla="*/ 40 h 65"/>
                <a:gd name="T70" fmla="*/ 2124 w 2128"/>
                <a:gd name="T71" fmla="*/ 51 h 65"/>
                <a:gd name="T72" fmla="*/ 2107 w 2128"/>
                <a:gd name="T73" fmla="*/ 61 h 65"/>
                <a:gd name="T74" fmla="*/ 1972 w 2128"/>
                <a:gd name="T75" fmla="*/ 61 h 65"/>
                <a:gd name="T76" fmla="*/ 1854 w 2128"/>
                <a:gd name="T77" fmla="*/ 63 h 65"/>
                <a:gd name="T78" fmla="*/ 1800 w 2128"/>
                <a:gd name="T79" fmla="*/ 64 h 65"/>
                <a:gd name="T80" fmla="*/ 1739 w 2128"/>
                <a:gd name="T81" fmla="*/ 64 h 65"/>
                <a:gd name="T82" fmla="*/ 1628 w 2128"/>
                <a:gd name="T83" fmla="*/ 60 h 65"/>
                <a:gd name="T84" fmla="*/ 1493 w 2128"/>
                <a:gd name="T85" fmla="*/ 59 h 65"/>
                <a:gd name="T86" fmla="*/ 1382 w 2128"/>
                <a:gd name="T87" fmla="*/ 61 h 65"/>
                <a:gd name="T88" fmla="*/ 1310 w 2128"/>
                <a:gd name="T89" fmla="*/ 61 h 65"/>
                <a:gd name="T90" fmla="*/ 1256 w 2128"/>
                <a:gd name="T91" fmla="*/ 61 h 65"/>
                <a:gd name="T92" fmla="*/ 1212 w 2128"/>
                <a:gd name="T93" fmla="*/ 62 h 65"/>
                <a:gd name="T94" fmla="*/ 1163 w 2128"/>
                <a:gd name="T95" fmla="*/ 60 h 65"/>
                <a:gd name="T96" fmla="*/ 1106 w 2128"/>
                <a:gd name="T97" fmla="*/ 63 h 65"/>
                <a:gd name="T98" fmla="*/ 1030 w 2128"/>
                <a:gd name="T99" fmla="*/ 62 h 65"/>
                <a:gd name="T100" fmla="*/ 971 w 2128"/>
                <a:gd name="T101" fmla="*/ 62 h 65"/>
                <a:gd name="T102" fmla="*/ 885 w 2128"/>
                <a:gd name="T103" fmla="*/ 64 h 65"/>
                <a:gd name="T104" fmla="*/ 784 w 2128"/>
                <a:gd name="T105" fmla="*/ 64 h 65"/>
                <a:gd name="T106" fmla="*/ 692 w 2128"/>
                <a:gd name="T107" fmla="*/ 64 h 65"/>
                <a:gd name="T108" fmla="*/ 609 w 2128"/>
                <a:gd name="T109" fmla="*/ 61 h 65"/>
                <a:gd name="T110" fmla="*/ 534 w 2128"/>
                <a:gd name="T111" fmla="*/ 62 h 65"/>
                <a:gd name="T112" fmla="*/ 401 w 2128"/>
                <a:gd name="T113" fmla="*/ 63 h 65"/>
                <a:gd name="T114" fmla="*/ 256 w 2128"/>
                <a:gd name="T115" fmla="*/ 62 h 65"/>
                <a:gd name="T116" fmla="*/ 19 w 2128"/>
                <a:gd name="T117" fmla="*/ 61 h 65"/>
                <a:gd name="T118" fmla="*/ 1 w 2128"/>
                <a:gd name="T119" fmla="*/ 49 h 65"/>
                <a:gd name="T120" fmla="*/ 0 w 2128"/>
                <a:gd name="T12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CC"/>
              </a:solidFill>
            </a:endParaRPr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CC"/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0FEE72-9D5A-40E4-A0C2-C0B3EA53D61A}" type="slidenum">
              <a:rPr lang="en-US" altLang="en-US" smtClean="0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297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9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79E5-83A7-4DA6-A7DD-980DCD8EBED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B768-4F59-4C09-BAB8-A81DE78752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89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3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4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4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79E5-83A7-4DA6-A7DD-980DCD8EBE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B768-4F59-4C09-BAB8-A81DE7875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4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AC6314-C527-4200-9EA3-521517A803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3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AC6314-C527-4200-9EA3-521517A803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2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AC6314-C527-4200-9EA3-521517A803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4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AC6314-C527-4200-9EA3-521517A803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8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07572"/>
          </a:xfrm>
        </p:spPr>
        <p:txBody>
          <a:bodyPr>
            <a:normAutofit/>
          </a:bodyPr>
          <a:lstStyle/>
          <a:p>
            <a:pPr algn="ctr"/>
            <a:r>
              <a:rPr lang="es-MX" sz="5400" b="1" dirty="0"/>
              <a:t>Ecología desde Abajo </a:t>
            </a:r>
            <a:r>
              <a:rPr lang="es-MX" sz="5400" b="1" dirty="0" smtClean="0"/>
              <a:t/>
            </a:r>
            <a:br>
              <a:rPr lang="es-MX" sz="5400" b="1" dirty="0" smtClean="0"/>
            </a:br>
            <a:r>
              <a:rPr lang="es-MX" sz="5400" b="1" dirty="0" smtClean="0"/>
              <a:t>o </a:t>
            </a:r>
            <a:r>
              <a:rPr lang="es-MX" sz="5400" b="1" dirty="0"/>
              <a:t>Convivir </a:t>
            </a:r>
            <a:r>
              <a:rPr lang="es-MX" sz="5400" b="1" dirty="0" smtClean="0"/>
              <a:t>Obedeciendo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277" y="3214585"/>
            <a:ext cx="514041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MX" sz="3200" dirty="0"/>
              <a:t>por </a:t>
            </a:r>
            <a:endParaRPr lang="es-MX" sz="3200" dirty="0" smtClean="0"/>
          </a:p>
          <a:p>
            <a:pPr marL="0" indent="0" algn="ctr">
              <a:buNone/>
            </a:pPr>
            <a:r>
              <a:rPr lang="es-MX" dirty="0"/>
              <a:t>Luis </a:t>
            </a:r>
            <a:r>
              <a:rPr lang="es-MX" dirty="0" smtClean="0"/>
              <a:t>Malaret</a:t>
            </a:r>
          </a:p>
          <a:p>
            <a:pPr marL="0" indent="0" algn="ctr">
              <a:buNone/>
            </a:pPr>
            <a:r>
              <a:rPr lang="es-MX" sz="3200" dirty="0" smtClean="0"/>
              <a:t>y</a:t>
            </a:r>
            <a:endParaRPr lang="es-MX" sz="3200" dirty="0" smtClean="0"/>
          </a:p>
          <a:p>
            <a:pPr marL="0" indent="0" algn="ctr">
              <a:buNone/>
            </a:pPr>
            <a:r>
              <a:rPr lang="es-MX" dirty="0" smtClean="0"/>
              <a:t>Diana </a:t>
            </a:r>
            <a:r>
              <a:rPr lang="es-MX" dirty="0"/>
              <a:t>Rocheleau</a:t>
            </a:r>
          </a:p>
          <a:p>
            <a:pPr marL="0" indent="0" algn="ctr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528" y="1280526"/>
            <a:ext cx="11601450" cy="4674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4800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MX" sz="4800" dirty="0" smtClean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consultaron 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4800" dirty="0" smtClean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mujeres </a:t>
            </a:r>
            <a:r>
              <a:rPr lang="es-MX" sz="4800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sus </a:t>
            </a:r>
            <a:r>
              <a:rPr lang="es-MX" sz="4800" dirty="0" smtClean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viveros 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4800" dirty="0" smtClean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hombres </a:t>
            </a:r>
            <a:r>
              <a:rPr lang="es-MX" sz="4800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cazaban termitas </a:t>
            </a:r>
            <a:r>
              <a:rPr lang="es-MX" sz="4800" dirty="0" smtClean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reinas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4800" dirty="0" smtClean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gente </a:t>
            </a:r>
            <a:r>
              <a:rPr lang="es-MX" sz="4800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habían experimentado con control de </a:t>
            </a:r>
            <a:r>
              <a:rPr lang="es-MX" sz="4800" dirty="0" smtClean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termitas</a:t>
            </a:r>
            <a:endParaRPr lang="es-MX" sz="4800" dirty="0">
              <a:solidFill>
                <a:srgbClr val="FFFF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0"/>
            <a:ext cx="10363200" cy="68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2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1" y="7"/>
            <a:ext cx="10315268" cy="68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2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158" y="361962"/>
            <a:ext cx="11106151" cy="629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juntó una lista de posibles formas de repelar a las termitas. 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Probaron varias técnicas. </a:t>
            </a:r>
            <a:endParaRPr lang="es-MX" sz="4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Pudieron </a:t>
            </a:r>
            <a:r>
              <a:rPr lang="es-MX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proteger sus arbolitos con hojas de ciertos arboles aromáticos o con líquidos hechos de hojas de </a:t>
            </a:r>
            <a:r>
              <a:rPr lang="es-MX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Neem</a:t>
            </a:r>
            <a:r>
              <a:rPr lang="es-MX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de </a:t>
            </a:r>
            <a:r>
              <a:rPr lang="es-MX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Cassia</a:t>
            </a:r>
            <a:r>
              <a:rPr lang="es-MX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1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57250" y="1485900"/>
            <a:ext cx="10363200" cy="1143000"/>
          </a:xfrm>
        </p:spPr>
        <p:txBody>
          <a:bodyPr/>
          <a:lstStyle/>
          <a:p>
            <a:r>
              <a:rPr lang="en-US" dirty="0" smtClean="0"/>
              <a:t>¿La “</a:t>
            </a:r>
            <a:r>
              <a:rPr lang="en-US" dirty="0" err="1" smtClean="0"/>
              <a:t>Desforesta</a:t>
            </a:r>
            <a:r>
              <a:rPr lang="en-US" dirty="0" smtClean="0"/>
              <a:t>” de </a:t>
            </a:r>
            <a:r>
              <a:rPr lang="en-US" dirty="0" err="1" smtClean="0"/>
              <a:t>Zambrana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733550" y="2876550"/>
            <a:ext cx="8934450" cy="3752850"/>
          </a:xfrm>
        </p:spPr>
        <p:txBody>
          <a:bodyPr/>
          <a:lstStyle/>
          <a:p>
            <a:r>
              <a:rPr lang="en-US" dirty="0" err="1" smtClean="0"/>
              <a:t>Campaña</a:t>
            </a:r>
            <a:r>
              <a:rPr lang="en-US" dirty="0" smtClean="0"/>
              <a:t> </a:t>
            </a:r>
            <a:r>
              <a:rPr lang="en-US" dirty="0" err="1" smtClean="0"/>
              <a:t>Selva</a:t>
            </a:r>
            <a:r>
              <a:rPr lang="en-US" dirty="0" smtClean="0"/>
              <a:t> </a:t>
            </a:r>
            <a:r>
              <a:rPr lang="en-US" dirty="0" err="1" smtClean="0"/>
              <a:t>Negra</a:t>
            </a:r>
            <a:r>
              <a:rPr lang="en-US" dirty="0" smtClean="0"/>
              <a:t> contra </a:t>
            </a:r>
            <a:r>
              <a:rPr lang="en-US" dirty="0" err="1" smtClean="0"/>
              <a:t>campesinos</a:t>
            </a:r>
            <a:endParaRPr lang="en-US" dirty="0" smtClean="0"/>
          </a:p>
          <a:p>
            <a:r>
              <a:rPr lang="en-US" dirty="0" smtClean="0"/>
              <a:t>Proyecto </a:t>
            </a:r>
            <a:r>
              <a:rPr lang="en-US" dirty="0" err="1" smtClean="0"/>
              <a:t>Agroforestal</a:t>
            </a:r>
            <a:r>
              <a:rPr lang="en-US" dirty="0" smtClean="0"/>
              <a:t> y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Forestal</a:t>
            </a:r>
            <a:endParaRPr lang="en-US" dirty="0" smtClean="0"/>
          </a:p>
          <a:p>
            <a:r>
              <a:rPr lang="en-US" dirty="0" err="1" smtClean="0"/>
              <a:t>Federaciòn</a:t>
            </a:r>
            <a:r>
              <a:rPr lang="en-US" dirty="0" smtClean="0"/>
              <a:t> Campesina de </a:t>
            </a:r>
            <a:r>
              <a:rPr lang="en-US" dirty="0" err="1" smtClean="0"/>
              <a:t>Zambrana-Chacuey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ONG ENDA Caribe</a:t>
            </a:r>
          </a:p>
          <a:p>
            <a:r>
              <a:rPr lang="en-US" dirty="0" err="1" smtClean="0"/>
              <a:t>Dirección</a:t>
            </a:r>
            <a:r>
              <a:rPr lang="en-US" dirty="0" smtClean="0"/>
              <a:t> General |</a:t>
            </a:r>
            <a:r>
              <a:rPr lang="en-US" dirty="0" err="1" smtClean="0"/>
              <a:t>Forestal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Investigacion</a:t>
            </a:r>
            <a:r>
              <a:rPr lang="en-US" dirty="0" smtClean="0"/>
              <a:t> con y </a:t>
            </a:r>
            <a:r>
              <a:rPr lang="en-US" dirty="0" err="1" smtClean="0"/>
              <a:t>por</a:t>
            </a:r>
            <a:r>
              <a:rPr lang="en-US" dirty="0" smtClean="0"/>
              <a:t> y para la </a:t>
            </a:r>
            <a:r>
              <a:rPr lang="en-US" dirty="0" err="1" smtClean="0"/>
              <a:t>Federacion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Zambrana-Chacuey</a:t>
            </a:r>
          </a:p>
        </p:txBody>
      </p:sp>
      <p:pic>
        <p:nvPicPr>
          <p:cNvPr id="2051" name="Picture 3" descr="C:\Documents and Settings\drocheleau\My Documents\Zambrana lands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rocheleau\My Documents\Landscapes with isolated tr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"/>
            <a:ext cx="129032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drocheleau\My Documents\Forests with isolated cropland p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197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9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rocheleau\My Documents\Leonida and family in Zambrana pat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0"/>
            <a:ext cx="5289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drocheleau\My Documents\Gender and biodiversity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1" y="-2590800"/>
            <a:ext cx="11425767" cy="135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4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716697"/>
            <a:ext cx="10515600" cy="5988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000" b="1" dirty="0"/>
              <a:t>La Ecología </a:t>
            </a:r>
            <a:r>
              <a:rPr lang="es-MX" sz="4000" dirty="0"/>
              <a:t>es la ciencia de las relaciones entre seres vivos, incluso </a:t>
            </a:r>
            <a:endParaRPr lang="es-MX" sz="4000" dirty="0" smtClean="0"/>
          </a:p>
          <a:p>
            <a:pPr lvl="1"/>
            <a:r>
              <a:rPr lang="es-MX" sz="3600" dirty="0" smtClean="0"/>
              <a:t>nosotros </a:t>
            </a:r>
            <a:r>
              <a:rPr lang="es-MX" sz="3600" dirty="0"/>
              <a:t>humanos, </a:t>
            </a:r>
            <a:endParaRPr lang="es-MX" sz="3600" dirty="0" smtClean="0"/>
          </a:p>
          <a:p>
            <a:pPr lvl="1"/>
            <a:r>
              <a:rPr lang="es-MX" sz="3600" dirty="0" smtClean="0"/>
              <a:t>las </a:t>
            </a:r>
            <a:r>
              <a:rPr lang="es-MX" sz="3600" dirty="0"/>
              <a:t>plantas, </a:t>
            </a:r>
            <a:endParaRPr lang="es-MX" sz="3600" dirty="0" smtClean="0"/>
          </a:p>
          <a:p>
            <a:pPr lvl="1"/>
            <a:r>
              <a:rPr lang="es-MX" sz="3600" dirty="0" smtClean="0"/>
              <a:t>los </a:t>
            </a:r>
            <a:r>
              <a:rPr lang="es-MX" sz="3600" dirty="0"/>
              <a:t>animales, </a:t>
            </a:r>
            <a:endParaRPr lang="es-MX" sz="3600" dirty="0" smtClean="0"/>
          </a:p>
          <a:p>
            <a:pPr lvl="1"/>
            <a:r>
              <a:rPr lang="es-MX" sz="3600" dirty="0" smtClean="0"/>
              <a:t>los </a:t>
            </a:r>
            <a:r>
              <a:rPr lang="es-MX" sz="3600" dirty="0"/>
              <a:t>hongos y </a:t>
            </a:r>
            <a:r>
              <a:rPr lang="es-MX" sz="3600" dirty="0" smtClean="0"/>
              <a:t>los microbios</a:t>
            </a:r>
            <a:r>
              <a:rPr lang="es-MX" sz="3600" dirty="0"/>
              <a:t>, </a:t>
            </a:r>
            <a:endParaRPr lang="es-MX" sz="3600" dirty="0" smtClean="0"/>
          </a:p>
          <a:p>
            <a:pPr marL="0" indent="0">
              <a:buNone/>
            </a:pPr>
            <a:r>
              <a:rPr lang="es-MX" sz="4000" dirty="0" smtClean="0"/>
              <a:t>Y las </a:t>
            </a:r>
            <a:r>
              <a:rPr lang="es-MX" sz="4000" dirty="0"/>
              <a:t>conexiones entre ellos y con los demás elementos del mundo, hasta al aire, el agua, la tierra, las montañas,  y los </a:t>
            </a:r>
            <a:r>
              <a:rPr lang="es-MX" sz="4000" dirty="0" smtClean="0"/>
              <a:t>mares, también vivos.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96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84723"/>
              </p:ext>
            </p:extLst>
          </p:nvPr>
        </p:nvGraphicFramePr>
        <p:xfrm>
          <a:off x="1933575" y="3695701"/>
          <a:ext cx="8305804" cy="2388236"/>
        </p:xfrm>
        <a:graphic>
          <a:graphicData uri="http://schemas.openxmlformats.org/drawingml/2006/table">
            <a:tbl>
              <a:tblPr/>
              <a:tblGrid>
                <a:gridCol w="1295400"/>
                <a:gridCol w="1077913"/>
                <a:gridCol w="1187451"/>
                <a:gridCol w="1184275"/>
                <a:gridCol w="1187451"/>
                <a:gridCol w="1185863"/>
                <a:gridCol w="1187451"/>
              </a:tblGrid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Block 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Total     Indiv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Total Species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Simpson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Shannon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Berger Parker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Margalef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Patio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1,924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9.72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2.77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5.14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9.66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Canada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1,214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9.51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2.81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4.98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Coffee/Cacao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2,637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7.21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2.62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3.73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All Blocks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6,003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11.84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3.05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5.14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44" name="Text Box 52"/>
          <p:cNvSpPr txBox="1">
            <a:spLocks noChangeArrowheads="1"/>
          </p:cNvSpPr>
          <p:nvPr/>
        </p:nvSpPr>
        <p:spPr bwMode="auto">
          <a:xfrm>
            <a:off x="1371614" y="1731500"/>
            <a:ext cx="9366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 err="1" smtClean="0">
                <a:latin typeface="Arial" panose="020B0604020202020204" pitchFamily="34" charset="0"/>
              </a:rPr>
              <a:t>Numero</a:t>
            </a:r>
            <a:r>
              <a:rPr lang="en-US" altLang="en-US" sz="3600" dirty="0" smtClean="0">
                <a:latin typeface="Arial" panose="020B0604020202020204" pitchFamily="34" charset="0"/>
              </a:rPr>
              <a:t> de </a:t>
            </a:r>
            <a:r>
              <a:rPr lang="en-US" altLang="en-US" sz="3600" dirty="0" err="1" smtClean="0">
                <a:latin typeface="Arial" panose="020B0604020202020204" pitchFamily="34" charset="0"/>
              </a:rPr>
              <a:t>Especies</a:t>
            </a:r>
            <a:r>
              <a:rPr lang="en-US" altLang="en-US" sz="3600" dirty="0" smtClean="0">
                <a:latin typeface="Arial" panose="020B0604020202020204" pitchFamily="34" charset="0"/>
              </a:rPr>
              <a:t> y Indices de </a:t>
            </a:r>
            <a:r>
              <a:rPr lang="en-US" altLang="en-US" sz="3600" dirty="0" err="1" smtClean="0">
                <a:latin typeface="Arial" panose="020B0604020202020204" pitchFamily="34" charset="0"/>
              </a:rPr>
              <a:t>Diversidad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Viva El Agro-Bosque Regional Invisible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Zambrana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79916" y="2116145"/>
            <a:ext cx="12012083" cy="403700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 smtClean="0">
                <a:latin typeface="Arial" panose="020B0604020202020204" pitchFamily="34" charset="0"/>
              </a:rPr>
              <a:t>Árboles</a:t>
            </a:r>
            <a:r>
              <a:rPr lang="en-US" altLang="en-US" dirty="0" smtClean="0">
                <a:latin typeface="Arial" panose="020B0604020202020204" pitchFamily="34" charset="0"/>
              </a:rPr>
              <a:t> y </a:t>
            </a:r>
            <a:r>
              <a:rPr lang="en-US" altLang="en-US" dirty="0" err="1" smtClean="0">
                <a:latin typeface="Arial" panose="020B0604020202020204" pitchFamily="34" charset="0"/>
              </a:rPr>
              <a:t>demás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especies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natívas</a:t>
            </a:r>
            <a:r>
              <a:rPr lang="en-US" altLang="en-US" dirty="0" smtClean="0">
                <a:latin typeface="Arial" panose="020B0604020202020204" pitchFamily="34" charset="0"/>
              </a:rPr>
              <a:t> del agro-</a:t>
            </a:r>
            <a:r>
              <a:rPr lang="en-US" altLang="en-US" dirty="0" err="1" smtClean="0">
                <a:latin typeface="Arial" panose="020B0604020202020204" pitchFamily="34" charset="0"/>
              </a:rPr>
              <a:t>bosque</a:t>
            </a:r>
            <a:r>
              <a:rPr lang="en-US" altLang="en-US" dirty="0" smtClean="0">
                <a:latin typeface="Arial" panose="020B0604020202020204" pitchFamily="34" charset="0"/>
              </a:rPr>
              <a:t> “invisible</a:t>
            </a:r>
            <a:r>
              <a:rPr lang="en-US" altLang="en-US" dirty="0">
                <a:latin typeface="Arial" panose="020B0604020202020204" pitchFamily="34" charset="0"/>
              </a:rPr>
              <a:t>” </a:t>
            </a:r>
          </a:p>
          <a:p>
            <a:pPr>
              <a:lnSpc>
                <a:spcPct val="90000"/>
              </a:lnSpc>
            </a:pPr>
            <a:r>
              <a:rPr lang="en-US" altLang="en-US" dirty="0" err="1" smtClean="0">
                <a:latin typeface="Arial" panose="020B0604020202020204" pitchFamily="34" charset="0"/>
              </a:rPr>
              <a:t>Especies</a:t>
            </a:r>
            <a:r>
              <a:rPr lang="en-US" altLang="en-US" dirty="0" smtClean="0">
                <a:latin typeface="Arial" panose="020B0604020202020204" pitchFamily="34" charset="0"/>
              </a:rPr>
              <a:t> “</a:t>
            </a:r>
            <a:r>
              <a:rPr lang="en-US" altLang="en-US" dirty="0" err="1" smtClean="0">
                <a:latin typeface="Arial" panose="020B0604020202020204" pitchFamily="34" charset="0"/>
              </a:rPr>
              <a:t>naturalizadas</a:t>
            </a:r>
            <a:r>
              <a:rPr lang="en-US" altLang="en-US" dirty="0" smtClean="0">
                <a:latin typeface="Arial" panose="020B0604020202020204" pitchFamily="34" charset="0"/>
              </a:rPr>
              <a:t>” (</a:t>
            </a:r>
            <a:r>
              <a:rPr lang="en-US" altLang="en-US" dirty="0" err="1" smtClean="0">
                <a:latin typeface="Arial" panose="020B0604020202020204" pitchFamily="34" charset="0"/>
              </a:rPr>
              <a:t>probadas</a:t>
            </a:r>
            <a:r>
              <a:rPr lang="en-US" altLang="en-US" dirty="0" smtClean="0"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latin typeface="Arial" panose="020B0604020202020204" pitchFamily="34" charset="0"/>
              </a:rPr>
              <a:t>integradas</a:t>
            </a:r>
            <a:r>
              <a:rPr lang="en-US" altLang="en-US" dirty="0" smtClean="0">
                <a:latin typeface="Arial" panose="020B0604020202020204" pitchFamily="34" charset="0"/>
              </a:rPr>
              <a:t>)  </a:t>
            </a: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err="1" smtClean="0">
                <a:latin typeface="Arial" panose="020B0604020202020204" pitchFamily="34" charset="0"/>
              </a:rPr>
              <a:t>Amenazas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invasivas</a:t>
            </a:r>
            <a:r>
              <a:rPr lang="en-US" altLang="en-US" dirty="0" smtClean="0">
                <a:latin typeface="Arial" panose="020B0604020202020204" pitchFamily="34" charset="0"/>
              </a:rPr>
              <a:t>:  </a:t>
            </a:r>
            <a:r>
              <a:rPr lang="en-US" altLang="en-US" dirty="0" err="1" smtClean="0">
                <a:latin typeface="Arial" panose="020B0604020202020204" pitchFamily="34" charset="0"/>
              </a:rPr>
              <a:t>monocultivos</a:t>
            </a:r>
            <a:r>
              <a:rPr lang="en-US" altLang="en-US" dirty="0" smtClean="0">
                <a:latin typeface="Arial" panose="020B0604020202020204" pitchFamily="34" charset="0"/>
              </a:rPr>
              <a:t> de Acacia </a:t>
            </a:r>
            <a:r>
              <a:rPr lang="en-US" altLang="en-US" dirty="0" err="1" smtClean="0">
                <a:latin typeface="Arial" panose="020B0604020202020204" pitchFamily="34" charset="0"/>
              </a:rPr>
              <a:t>mangium</a:t>
            </a:r>
            <a:r>
              <a:rPr lang="en-US" altLang="en-US" dirty="0" smtClean="0">
                <a:latin typeface="Arial" panose="020B0604020202020204" pitchFamily="34" charset="0"/>
              </a:rPr>
              <a:t>, Piña  </a:t>
            </a: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</a:rPr>
              <a:t>Las </a:t>
            </a:r>
            <a:r>
              <a:rPr lang="en-US" altLang="en-US" dirty="0" err="1" smtClean="0">
                <a:latin typeface="Arial" panose="020B0604020202020204" pitchFamily="34" charset="0"/>
              </a:rPr>
              <a:t>semillas</a:t>
            </a:r>
            <a:r>
              <a:rPr lang="en-US" altLang="en-US" dirty="0" smtClean="0">
                <a:latin typeface="Arial" panose="020B0604020202020204" pitchFamily="34" charset="0"/>
              </a:rPr>
              <a:t> de </a:t>
            </a:r>
            <a:r>
              <a:rPr lang="en-US" altLang="en-US" dirty="0" err="1" smtClean="0">
                <a:latin typeface="Arial" panose="020B0604020202020204" pitchFamily="34" charset="0"/>
              </a:rPr>
              <a:t>los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bosques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pasados</a:t>
            </a:r>
            <a:r>
              <a:rPr lang="en-US" altLang="en-US" dirty="0" smtClean="0">
                <a:latin typeface="Arial" panose="020B0604020202020204" pitchFamily="34" charset="0"/>
              </a:rPr>
              <a:t> y </a:t>
            </a:r>
            <a:r>
              <a:rPr lang="en-US" altLang="en-US" dirty="0" err="1" smtClean="0">
                <a:latin typeface="Arial" panose="020B0604020202020204" pitchFamily="34" charset="0"/>
              </a:rPr>
              <a:t>futuros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estan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en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los</a:t>
            </a:r>
            <a:r>
              <a:rPr lang="en-US" altLang="en-US" dirty="0" smtClean="0">
                <a:latin typeface="Arial" panose="020B0604020202020204" pitchFamily="34" charset="0"/>
              </a:rPr>
              <a:t> patios </a:t>
            </a:r>
            <a:r>
              <a:rPr lang="en-US" altLang="en-US" dirty="0" err="1" smtClean="0">
                <a:latin typeface="Arial" panose="020B0604020202020204" pitchFamily="34" charset="0"/>
              </a:rPr>
              <a:t>en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manos</a:t>
            </a:r>
            <a:r>
              <a:rPr lang="en-US" altLang="en-US" dirty="0" smtClean="0">
                <a:latin typeface="Arial" panose="020B0604020202020204" pitchFamily="34" charset="0"/>
              </a:rPr>
              <a:t> de las </a:t>
            </a:r>
            <a:r>
              <a:rPr lang="en-US" altLang="en-US" dirty="0" err="1" smtClean="0">
                <a:latin typeface="Arial" panose="020B0604020202020204" pitchFamily="34" charset="0"/>
              </a:rPr>
              <a:t>mujeres</a:t>
            </a:r>
            <a:r>
              <a:rPr lang="en-US" altLang="en-US" dirty="0" smtClean="0">
                <a:latin typeface="Arial" panose="020B0604020202020204" pitchFamily="34" charset="0"/>
              </a:rPr>
              <a:t> y </a:t>
            </a:r>
            <a:r>
              <a:rPr lang="en-US" altLang="en-US" dirty="0" err="1" smtClean="0">
                <a:latin typeface="Arial" panose="020B0604020202020204" pitchFamily="34" charset="0"/>
              </a:rPr>
              <a:t>en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bosques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riberanos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</a:rPr>
              <a:t>La </a:t>
            </a:r>
            <a:r>
              <a:rPr lang="en-US" altLang="en-US" dirty="0" err="1" smtClean="0">
                <a:latin typeface="Arial" panose="020B0604020202020204" pitchFamily="34" charset="0"/>
              </a:rPr>
              <a:t>cuna</a:t>
            </a:r>
            <a:r>
              <a:rPr lang="en-US" altLang="en-US" dirty="0" smtClean="0">
                <a:latin typeface="Arial" panose="020B0604020202020204" pitchFamily="34" charset="0"/>
              </a:rPr>
              <a:t> de la </a:t>
            </a:r>
            <a:r>
              <a:rPr lang="en-US" altLang="en-US" dirty="0" err="1" smtClean="0">
                <a:latin typeface="Arial" panose="020B0604020202020204" pitchFamily="34" charset="0"/>
              </a:rPr>
              <a:t>diversidad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ecològica</a:t>
            </a:r>
            <a:r>
              <a:rPr lang="en-US" altLang="en-US" dirty="0" smtClean="0">
                <a:latin typeface="Arial" panose="020B0604020202020204" pitchFamily="34" charset="0"/>
              </a:rPr>
              <a:t> vive </a:t>
            </a:r>
            <a:r>
              <a:rPr lang="en-US" altLang="en-US" dirty="0" err="1" smtClean="0">
                <a:latin typeface="Arial" panose="020B0604020202020204" pitchFamily="34" charset="0"/>
              </a:rPr>
              <a:t>en</a:t>
            </a:r>
            <a:r>
              <a:rPr lang="en-US" altLang="en-US" dirty="0" smtClean="0">
                <a:latin typeface="Arial" panose="020B0604020202020204" pitchFamily="34" charset="0"/>
              </a:rPr>
              <a:t> la </a:t>
            </a:r>
            <a:r>
              <a:rPr lang="en-US" altLang="en-US" dirty="0" err="1" smtClean="0">
                <a:latin typeface="Arial" panose="020B0604020202020204" pitchFamily="34" charset="0"/>
              </a:rPr>
              <a:t>cultura</a:t>
            </a:r>
            <a:r>
              <a:rPr lang="en-US" altLang="en-US" dirty="0" smtClean="0"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latin typeface="Arial" panose="020B0604020202020204" pitchFamily="34" charset="0"/>
              </a:rPr>
              <a:t>economìa</a:t>
            </a:r>
            <a:r>
              <a:rPr lang="en-US" altLang="en-US" dirty="0" smtClean="0">
                <a:latin typeface="Arial" panose="020B0604020202020204" pitchFamily="34" charset="0"/>
              </a:rPr>
              <a:t> y </a:t>
            </a:r>
            <a:r>
              <a:rPr lang="en-US" altLang="en-US" dirty="0" err="1" smtClean="0">
                <a:latin typeface="Arial" panose="020B0604020202020204" pitchFamily="34" charset="0"/>
              </a:rPr>
              <a:t>política</a:t>
            </a:r>
            <a:r>
              <a:rPr lang="en-US" altLang="en-US" dirty="0" smtClean="0">
                <a:latin typeface="Arial" panose="020B0604020202020204" pitchFamily="34" charset="0"/>
              </a:rPr>
              <a:t>  </a:t>
            </a:r>
            <a:r>
              <a:rPr lang="en-US" altLang="en-US" dirty="0" err="1" smtClean="0">
                <a:latin typeface="Arial" panose="020B0604020202020204" pitchFamily="34" charset="0"/>
              </a:rPr>
              <a:t>campesina</a:t>
            </a:r>
            <a:r>
              <a:rPr lang="en-US" altLang="en-US" dirty="0" smtClean="0">
                <a:latin typeface="Arial" panose="020B0604020202020204" pitchFamily="34" charset="0"/>
              </a:rPr>
              <a:t> y sea tan </a:t>
            </a:r>
            <a:r>
              <a:rPr lang="en-US" altLang="en-US" dirty="0" err="1" smtClean="0">
                <a:latin typeface="Arial" panose="020B0604020202020204" pitchFamily="34" charset="0"/>
              </a:rPr>
              <a:t>fuerte</a:t>
            </a:r>
            <a:r>
              <a:rPr lang="en-US" altLang="en-US" dirty="0" smtClean="0">
                <a:latin typeface="Arial" panose="020B0604020202020204" pitchFamily="34" charset="0"/>
              </a:rPr>
              <a:t> o vulnerable </a:t>
            </a:r>
            <a:r>
              <a:rPr lang="en-US" altLang="en-US" dirty="0" err="1" smtClean="0">
                <a:latin typeface="Arial" panose="020B0604020202020204" pitchFamily="34" charset="0"/>
              </a:rPr>
              <a:t>como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ellas</a:t>
            </a:r>
            <a:r>
              <a:rPr lang="en-US" altLang="en-US" dirty="0" smtClean="0">
                <a:latin typeface="Arial" panose="020B0604020202020204" pitchFamily="34" charset="0"/>
              </a:rPr>
              <a:t>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45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10018" y="1189971"/>
            <a:ext cx="11517681" cy="1002083"/>
          </a:xfrm>
        </p:spPr>
        <p:txBody>
          <a:bodyPr/>
          <a:lstStyle/>
          <a:p>
            <a:r>
              <a:rPr lang="es-MX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Investigacion de </a:t>
            </a:r>
            <a:r>
              <a:rPr lang="es-MX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Plaga de Pinos en Chiapas, </a:t>
            </a:r>
            <a:r>
              <a:rPr lang="es-MX" sz="4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Mexico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69517" y="2542784"/>
            <a:ext cx="11398684" cy="387054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colectivo para </a:t>
            </a:r>
            <a:r>
              <a:rPr lang="es-MX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investigar nueva plaga de pinos </a:t>
            </a:r>
            <a:r>
              <a:rPr lang="es-MX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invitación </a:t>
            </a:r>
            <a:endParaRPr lang="es-MX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Colección de ejemplares en el campo </a:t>
            </a:r>
            <a:endParaRPr lang="en-US" sz="4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Identificar</a:t>
            </a:r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plagas</a:t>
            </a:r>
            <a:endParaRPr lang="en-US" sz="4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Proponer</a:t>
            </a:r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opciones</a:t>
            </a:r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4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manejo</a:t>
            </a:r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usando</a:t>
            </a:r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literatura</a:t>
            </a:r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4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experiencia</a:t>
            </a:r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4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plagas</a:t>
            </a:r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incluso</a:t>
            </a:r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 1970 </a:t>
            </a:r>
            <a:r>
              <a:rPr lang="en-US" sz="4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Oaxaca)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73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8" descr="Resultado de imagen para blue stain fung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6" y="312736"/>
            <a:ext cx="3462895" cy="231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8305" r="5706"/>
          <a:stretch/>
        </p:blipFill>
        <p:spPr bwMode="auto">
          <a:xfrm>
            <a:off x="4331857" y="1825625"/>
            <a:ext cx="3045613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Resultado de imagen para blue stain fung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7" y="4342260"/>
            <a:ext cx="2985748" cy="230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387962" y="1066801"/>
            <a:ext cx="2786897" cy="34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236595" y="5208020"/>
            <a:ext cx="1091871" cy="3512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Resultado de imagen para pine borer netwo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826" y="3924300"/>
            <a:ext cx="3580044" cy="256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372350" y="312738"/>
            <a:ext cx="4565649" cy="2430462"/>
          </a:xfrm>
          <a:prstGeom prst="rect">
            <a:avLst/>
          </a:prstGeom>
          <a:noFill/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CC"/>
              </a:solidFill>
              <a:latin typeface="Times New Roman"/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418504" y="718932"/>
            <a:ext cx="1611416" cy="13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256" y="1259152"/>
            <a:ext cx="1231717" cy="13568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66579" y="535890"/>
            <a:ext cx="1473930" cy="1295170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 rot="19084043">
            <a:off x="7224100" y="3365641"/>
            <a:ext cx="1989815" cy="293310"/>
          </a:xfrm>
          <a:prstGeom prst="leftArrow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CC"/>
              </a:solidFill>
              <a:latin typeface="Times New Roman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454486" y="4342260"/>
            <a:ext cx="978408" cy="290573"/>
          </a:xfrm>
          <a:prstGeom prst="rightArrow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CC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35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18" y="888999"/>
            <a:ext cx="11846983" cy="1663701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s-MX" b="1" dirty="0">
                <a:solidFill>
                  <a:srgbClr val="FFFFCC"/>
                </a:solidFill>
                <a:ea typeface="+mn-ea"/>
                <a:cs typeface="+mn-cs"/>
              </a:rPr>
              <a:t>Proyectos posibles según </a:t>
            </a:r>
            <a:r>
              <a:rPr lang="es-MX" b="1" dirty="0" smtClean="0">
                <a:solidFill>
                  <a:srgbClr val="FFFFCC"/>
                </a:solidFill>
                <a:ea typeface="+mn-ea"/>
                <a:cs typeface="+mn-cs"/>
              </a:rPr>
              <a:t>necesidades </a:t>
            </a:r>
            <a:r>
              <a:rPr lang="es-MX" b="1" dirty="0">
                <a:solidFill>
                  <a:srgbClr val="FFFFCC"/>
                </a:solidFill>
                <a:ea typeface="+mn-ea"/>
                <a:cs typeface="+mn-cs"/>
              </a:rPr>
              <a:t>e </a:t>
            </a:r>
            <a:r>
              <a:rPr lang="es-MX" b="1" dirty="0" smtClean="0">
                <a:solidFill>
                  <a:srgbClr val="FFFFCC"/>
                </a:solidFill>
                <a:ea typeface="+mn-ea"/>
                <a:cs typeface="+mn-cs"/>
              </a:rPr>
              <a:t>interés</a:t>
            </a:r>
            <a:r>
              <a:rPr lang="en-US" sz="3200" dirty="0">
                <a:solidFill>
                  <a:srgbClr val="FFFFCC"/>
                </a:solidFill>
                <a:ea typeface="+mn-ea"/>
                <a:cs typeface="+mn-cs"/>
              </a:rPr>
              <a:t/>
            </a:r>
            <a:br>
              <a:rPr lang="en-US" sz="3200" dirty="0">
                <a:solidFill>
                  <a:srgbClr val="FFFFCC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17" y="2680570"/>
            <a:ext cx="11861800" cy="3571006"/>
          </a:xfrm>
        </p:spPr>
        <p:txBody>
          <a:bodyPr/>
          <a:lstStyle/>
          <a:p>
            <a:r>
              <a:rPr lang="es-MX" sz="4000" b="1" dirty="0">
                <a:solidFill>
                  <a:srgbClr val="FFFFCC"/>
                </a:solidFill>
              </a:rPr>
              <a:t>Maquinas </a:t>
            </a:r>
            <a:r>
              <a:rPr lang="es-MX" sz="4000" b="1" dirty="0" smtClean="0">
                <a:solidFill>
                  <a:srgbClr val="FFFFCC"/>
                </a:solidFill>
              </a:rPr>
              <a:t>Vivas</a:t>
            </a:r>
            <a:r>
              <a:rPr lang="es-MX" sz="4000" b="1" dirty="0"/>
              <a:t> </a:t>
            </a:r>
            <a:endParaRPr lang="es-MX" sz="4000" b="1" dirty="0" smtClean="0"/>
          </a:p>
          <a:p>
            <a:r>
              <a:rPr lang="es-MX" sz="4000" b="1" dirty="0" smtClean="0"/>
              <a:t>Redes </a:t>
            </a:r>
            <a:r>
              <a:rPr lang="es-MX" sz="4000" b="1" dirty="0"/>
              <a:t>de investigación ecológica científica y practica </a:t>
            </a:r>
            <a:r>
              <a:rPr lang="es-MX" sz="4000" b="1" dirty="0" smtClean="0"/>
              <a:t>de </a:t>
            </a:r>
            <a:r>
              <a:rPr lang="es-MX" sz="4000" b="1" dirty="0" err="1" smtClean="0"/>
              <a:t>agroecologia</a:t>
            </a:r>
            <a:r>
              <a:rPr lang="es-MX" sz="4000" b="1" dirty="0" smtClean="0"/>
              <a:t>, </a:t>
            </a:r>
            <a:r>
              <a:rPr lang="es-MX" sz="4000" b="1" dirty="0" err="1" smtClean="0"/>
              <a:t>agroforesteria</a:t>
            </a:r>
            <a:r>
              <a:rPr lang="es-MX" sz="4000" b="1" dirty="0" smtClean="0"/>
              <a:t> y demás</a:t>
            </a:r>
          </a:p>
          <a:p>
            <a:pPr lvl="1"/>
            <a:r>
              <a:rPr lang="es-MX" sz="3200" dirty="0">
                <a:solidFill>
                  <a:srgbClr val="FFFFCC"/>
                </a:solidFill>
              </a:rPr>
              <a:t>Todos ligados a </a:t>
            </a:r>
            <a:r>
              <a:rPr lang="es-MX" sz="3200" dirty="0" smtClean="0">
                <a:solidFill>
                  <a:srgbClr val="FFFFCC"/>
                </a:solidFill>
              </a:rPr>
              <a:t>núcleos </a:t>
            </a:r>
            <a:r>
              <a:rPr lang="es-MX" sz="3200" dirty="0">
                <a:solidFill>
                  <a:srgbClr val="FFFFCC"/>
                </a:solidFill>
              </a:rPr>
              <a:t>de investigadores ecológicas al servicio de las comunidades, barrios y colonias.     </a:t>
            </a:r>
            <a:endParaRPr lang="en-US" sz="3200" dirty="0">
              <a:solidFill>
                <a:srgbClr val="FFFFCC"/>
              </a:solidFill>
            </a:endParaRPr>
          </a:p>
          <a:p>
            <a:pPr marL="857250" lvl="2" indent="0">
              <a:buNone/>
            </a:pPr>
            <a:endParaRPr lang="es-MX" sz="3200" b="1" dirty="0" smtClean="0">
              <a:solidFill>
                <a:srgbClr val="FFFFCC"/>
              </a:solidFill>
            </a:endParaRPr>
          </a:p>
          <a:p>
            <a:endParaRPr lang="es-MX" sz="4000" b="1" dirty="0" smtClean="0">
              <a:solidFill>
                <a:srgbClr val="FFFFCC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1618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b="1" dirty="0">
                <a:latin typeface="Calibri"/>
                <a:ea typeface="Calibri"/>
                <a:cs typeface="Times New Roman"/>
              </a:rPr>
              <a:t>Maquinas vivas </a:t>
            </a:r>
            <a:r>
              <a:rPr lang="en-US" dirty="0">
                <a:latin typeface="Calibri"/>
                <a:ea typeface="Calibri"/>
                <a:cs typeface="Times New Roman"/>
              </a:rPr>
              <a:t/>
            </a:r>
            <a:br>
              <a:rPr lang="en-US" dirty="0"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7" y="1657350"/>
            <a:ext cx="11861800" cy="4610099"/>
          </a:xfrm>
        </p:spPr>
        <p:txBody>
          <a:bodyPr/>
          <a:lstStyle/>
          <a:p>
            <a:r>
              <a:rPr lang="es-MX" b="1" dirty="0" smtClean="0">
                <a:latin typeface="Calibri"/>
                <a:ea typeface="Calibri"/>
                <a:cs typeface="Times New Roman"/>
              </a:rPr>
              <a:t>Construcciones </a:t>
            </a:r>
            <a:r>
              <a:rPr lang="es-MX" b="1" dirty="0">
                <a:latin typeface="Calibri"/>
                <a:ea typeface="Calibri"/>
                <a:cs typeface="Times New Roman"/>
              </a:rPr>
              <a:t>para tratamiento y reciclaje del </a:t>
            </a:r>
            <a:r>
              <a:rPr lang="es-MX" b="1" dirty="0" smtClean="0">
                <a:latin typeface="Calibri"/>
                <a:ea typeface="Calibri"/>
                <a:cs typeface="Times New Roman"/>
              </a:rPr>
              <a:t>agua</a:t>
            </a:r>
          </a:p>
          <a:p>
            <a:r>
              <a:rPr lang="es-MX" b="1" dirty="0" smtClean="0">
                <a:latin typeface="Calibri"/>
                <a:cs typeface="Times New Roman"/>
              </a:rPr>
              <a:t>Invernaderos con estanques de agua donde viven plantas con raíces en el agua y asambleas de microbios (plantas, animales hongos) adentro y alrededor de este de maraña de raíces  </a:t>
            </a:r>
          </a:p>
          <a:p>
            <a:r>
              <a:rPr lang="es-MX" b="1" dirty="0" smtClean="0">
                <a:latin typeface="Calibri"/>
                <a:cs typeface="Times New Roman"/>
              </a:rPr>
              <a:t>Cajas de hongos (como setas) en serie paralelo a los estanques  </a:t>
            </a:r>
          </a:p>
          <a:p>
            <a:r>
              <a:rPr lang="es-MX" b="1" dirty="0" smtClean="0">
                <a:latin typeface="Calibri"/>
                <a:cs typeface="Times New Roman"/>
              </a:rPr>
              <a:t>O se hacen afuera como series de mini-lagunitas y pantanos y hasta con terrazas de cultivos por ultimo paso</a:t>
            </a:r>
          </a:p>
          <a:p>
            <a:r>
              <a:rPr lang="es-MX" b="1" dirty="0" smtClean="0">
                <a:latin typeface="Calibri"/>
                <a:cs typeface="Times New Roman"/>
              </a:rPr>
              <a:t>RESULTADO: agua para riego directo o por goteo o infiltración o agua   para </a:t>
            </a:r>
            <a:r>
              <a:rPr lang="es-MX" b="1" dirty="0" err="1" smtClean="0">
                <a:latin typeface="Calibri"/>
                <a:cs typeface="Times New Roman"/>
              </a:rPr>
              <a:t>lavanderia</a:t>
            </a:r>
            <a:r>
              <a:rPr lang="es-MX" b="1" dirty="0" smtClean="0">
                <a:latin typeface="Calibri"/>
                <a:cs typeface="Times New Roman"/>
              </a:rPr>
              <a:t>, limpieza, o para devolver al rio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Resultado de imagen para living mach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7" y="587575"/>
            <a:ext cx="11586646" cy="563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ank close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0" y="287386"/>
            <a:ext cx="5866930" cy="44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outh Burlington Interio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57" y="2489211"/>
            <a:ext cx="53975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6093"/>
            <a:ext cx="389351" cy="11645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0654" y="2802643"/>
            <a:ext cx="1603332" cy="676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Hongos</a:t>
            </a:r>
            <a:endParaRPr lang="en-US" sz="3200" dirty="0"/>
          </a:p>
        </p:txBody>
      </p:sp>
      <p:pic>
        <p:nvPicPr>
          <p:cNvPr id="2050" name="Picture 2" descr="Grafton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64" y="213866"/>
            <a:ext cx="8700327" cy="65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ent Arrow 12"/>
          <p:cNvSpPr/>
          <p:nvPr/>
        </p:nvSpPr>
        <p:spPr>
          <a:xfrm flipH="1">
            <a:off x="10246288" y="2254685"/>
            <a:ext cx="801667" cy="488516"/>
          </a:xfrm>
          <a:prstGeom prst="bentArrow">
            <a:avLst>
              <a:gd name="adj1" fmla="val 19084"/>
              <a:gd name="adj2" fmla="val 25000"/>
              <a:gd name="adj3" fmla="val 25000"/>
              <a:gd name="adj4" fmla="val 43750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04" y="141569"/>
            <a:ext cx="10083192" cy="67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0"/>
            <a:ext cx="9719187" cy="706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61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¿Como </a:t>
            </a:r>
            <a:r>
              <a:rPr lang="en-US" dirty="0" err="1" smtClean="0"/>
              <a:t>Seamos</a:t>
            </a:r>
            <a:r>
              <a:rPr lang="en-US" dirty="0" smtClean="0"/>
              <a:t> </a:t>
            </a:r>
            <a:r>
              <a:rPr lang="en-US" dirty="0" err="1" smtClean="0"/>
              <a:t>Parter@s</a:t>
            </a:r>
            <a:r>
              <a:rPr lang="en-US" dirty="0" smtClean="0"/>
              <a:t> de </a:t>
            </a:r>
            <a:r>
              <a:rPr lang="en-US" dirty="0" err="1" smtClean="0"/>
              <a:t>Nuevas</a:t>
            </a:r>
            <a:r>
              <a:rPr lang="en-US" dirty="0" smtClean="0"/>
              <a:t> </a:t>
            </a:r>
            <a:r>
              <a:rPr lang="en-US" dirty="0" err="1" smtClean="0"/>
              <a:t>Ecologías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Buscando</a:t>
            </a:r>
            <a:r>
              <a:rPr lang="en-US" dirty="0" smtClean="0"/>
              <a:t> </a:t>
            </a:r>
            <a:r>
              <a:rPr lang="en-US" dirty="0" err="1" smtClean="0"/>
              <a:t>ecologías</a:t>
            </a:r>
            <a:r>
              <a:rPr lang="en-US" dirty="0" smtClean="0"/>
              <a:t> </a:t>
            </a:r>
            <a:r>
              <a:rPr lang="en-US" dirty="0" err="1" smtClean="0"/>
              <a:t>justas</a:t>
            </a:r>
            <a:r>
              <a:rPr lang="en-US" dirty="0" smtClean="0"/>
              <a:t>, </a:t>
            </a:r>
            <a:r>
              <a:rPr lang="en-US" dirty="0" err="1" smtClean="0"/>
              <a:t>deseables</a:t>
            </a:r>
            <a:r>
              <a:rPr lang="en-US" dirty="0" smtClean="0"/>
              <a:t>, </a:t>
            </a:r>
            <a:r>
              <a:rPr lang="en-US" dirty="0" err="1" smtClean="0"/>
              <a:t>factibles</a:t>
            </a:r>
            <a:r>
              <a:rPr lang="en-US" dirty="0" smtClean="0"/>
              <a:t> y </a:t>
            </a:r>
            <a:r>
              <a:rPr lang="en-US" dirty="0" err="1" smtClean="0"/>
              <a:t>viables</a:t>
            </a:r>
            <a:r>
              <a:rPr lang="en-US" dirty="0" smtClean="0"/>
              <a:t>   </a:t>
            </a:r>
          </a:p>
          <a:p>
            <a:r>
              <a:rPr lang="en-US" dirty="0" err="1" smtClean="0"/>
              <a:t>Convocando</a:t>
            </a:r>
            <a:r>
              <a:rPr lang="en-US" dirty="0" smtClean="0"/>
              <a:t> </a:t>
            </a:r>
            <a:r>
              <a:rPr lang="en-US" dirty="0" err="1" smtClean="0"/>
              <a:t>asambleas</a:t>
            </a:r>
            <a:r>
              <a:rPr lang="en-US" dirty="0" smtClean="0"/>
              <a:t> de </a:t>
            </a:r>
            <a:r>
              <a:rPr lang="en-US" dirty="0" err="1" smtClean="0"/>
              <a:t>especies</a:t>
            </a:r>
            <a:r>
              <a:rPr lang="en-US" dirty="0" smtClean="0"/>
              <a:t> y de </a:t>
            </a:r>
            <a:r>
              <a:rPr lang="en-US" dirty="0" err="1" smtClean="0"/>
              <a:t>gentes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las </a:t>
            </a:r>
            <a:r>
              <a:rPr lang="en-US" dirty="0" err="1" smtClean="0"/>
              <a:t>ecologias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bosques</a:t>
            </a:r>
            <a:r>
              <a:rPr lang="en-US" dirty="0" smtClean="0"/>
              <a:t>, </a:t>
            </a:r>
            <a:r>
              <a:rPr lang="en-US" dirty="0" err="1" smtClean="0"/>
              <a:t>selvas</a:t>
            </a:r>
            <a:r>
              <a:rPr lang="en-US" dirty="0" smtClean="0"/>
              <a:t>, </a:t>
            </a:r>
            <a:r>
              <a:rPr lang="en-US" dirty="0" err="1" smtClean="0"/>
              <a:t>milpas</a:t>
            </a:r>
            <a:r>
              <a:rPr lang="en-US" dirty="0" smtClean="0"/>
              <a:t>, </a:t>
            </a:r>
            <a:r>
              <a:rPr lang="en-US" dirty="0" err="1" smtClean="0"/>
              <a:t>jardines</a:t>
            </a:r>
            <a:r>
              <a:rPr lang="en-US" dirty="0" smtClean="0"/>
              <a:t>, patios y </a:t>
            </a:r>
            <a:r>
              <a:rPr lang="en-US" dirty="0" err="1" smtClean="0"/>
              <a:t>aguas</a:t>
            </a:r>
            <a:r>
              <a:rPr lang="en-US" dirty="0" smtClean="0"/>
              <a:t>   </a:t>
            </a:r>
          </a:p>
          <a:p>
            <a:r>
              <a:rPr lang="en-US" dirty="0" err="1" smtClean="0"/>
              <a:t>Siempre</a:t>
            </a:r>
            <a:r>
              <a:rPr lang="en-US" dirty="0" smtClean="0"/>
              <a:t> que </a:t>
            </a:r>
            <a:r>
              <a:rPr lang="en-US" dirty="0" err="1" smtClean="0"/>
              <a:t>sean</a:t>
            </a:r>
            <a:r>
              <a:rPr lang="en-US" dirty="0" smtClean="0"/>
              <a:t> </a:t>
            </a:r>
            <a:r>
              <a:rPr lang="en-US" dirty="0" err="1" smtClean="0"/>
              <a:t>decisiones</a:t>
            </a:r>
            <a:r>
              <a:rPr lang="en-US" dirty="0" smtClean="0"/>
              <a:t> de </a:t>
            </a:r>
            <a:r>
              <a:rPr lang="en-US" dirty="0" err="1" smtClean="0"/>
              <a:t>seleccion</a:t>
            </a:r>
            <a:r>
              <a:rPr lang="en-US" dirty="0" smtClean="0"/>
              <a:t> y </a:t>
            </a:r>
            <a:r>
              <a:rPr lang="en-US" dirty="0" err="1" smtClean="0"/>
              <a:t>diseno</a:t>
            </a:r>
            <a:r>
              <a:rPr lang="en-US" dirty="0" smtClean="0"/>
              <a:t> o </a:t>
            </a:r>
            <a:r>
              <a:rPr lang="en-US" dirty="0" err="1" smtClean="0"/>
              <a:t>manejo</a:t>
            </a:r>
            <a:r>
              <a:rPr lang="en-US" dirty="0" smtClean="0"/>
              <a:t> que </a:t>
            </a:r>
            <a:r>
              <a:rPr lang="en-US" dirty="0" err="1" smtClean="0"/>
              <a:t>reflejan</a:t>
            </a:r>
            <a:r>
              <a:rPr lang="en-US" dirty="0" smtClean="0"/>
              <a:t> </a:t>
            </a:r>
            <a:r>
              <a:rPr lang="en-US" dirty="0" err="1" smtClean="0"/>
              <a:t>procesos</a:t>
            </a:r>
            <a:r>
              <a:rPr lang="en-US" dirty="0" smtClean="0"/>
              <a:t> de </a:t>
            </a:r>
            <a:r>
              <a:rPr lang="en-US" dirty="0" err="1" smtClean="0"/>
              <a:t>asambleas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redes</a:t>
            </a:r>
            <a:r>
              <a:rPr lang="en-US" dirty="0" smtClean="0"/>
              <a:t> (“</a:t>
            </a:r>
            <a:r>
              <a:rPr lang="en-US" dirty="0" err="1" smtClean="0"/>
              <a:t>Estando</a:t>
            </a:r>
            <a:r>
              <a:rPr lang="en-US" dirty="0" smtClean="0"/>
              <a:t> </a:t>
            </a:r>
            <a:r>
              <a:rPr lang="en-US" dirty="0" err="1" smtClean="0"/>
              <a:t>juntos</a:t>
            </a:r>
            <a:r>
              <a:rPr lang="en-US" dirty="0" smtClean="0"/>
              <a:t> </a:t>
            </a:r>
            <a:r>
              <a:rPr lang="en-US" dirty="0" err="1" smtClean="0"/>
              <a:t>somos</a:t>
            </a:r>
            <a:r>
              <a:rPr lang="en-US" dirty="0" smtClean="0"/>
              <a:t> </a:t>
            </a:r>
            <a:r>
              <a:rPr lang="en-US" dirty="0" err="1" smtClean="0"/>
              <a:t>asamblea</a:t>
            </a:r>
            <a:r>
              <a:rPr lang="en-US" dirty="0" smtClean="0"/>
              <a:t> y </a:t>
            </a:r>
            <a:r>
              <a:rPr lang="en-US" dirty="0" err="1" smtClean="0"/>
              <a:t>estando</a:t>
            </a:r>
            <a:r>
              <a:rPr lang="en-US" dirty="0" smtClean="0"/>
              <a:t> </a:t>
            </a:r>
            <a:r>
              <a:rPr lang="en-US" dirty="0" err="1" smtClean="0"/>
              <a:t>lejos</a:t>
            </a:r>
            <a:r>
              <a:rPr lang="en-US" dirty="0" smtClean="0"/>
              <a:t> </a:t>
            </a:r>
            <a:r>
              <a:rPr lang="en-US" dirty="0" err="1" smtClean="0"/>
              <a:t>somos</a:t>
            </a:r>
            <a:r>
              <a:rPr lang="en-US" dirty="0" smtClean="0"/>
              <a:t> red(</a:t>
            </a:r>
            <a:r>
              <a:rPr lang="en-US" dirty="0" err="1" smtClean="0"/>
              <a:t>es</a:t>
            </a:r>
            <a:r>
              <a:rPr lang="en-US" dirty="0" smtClean="0"/>
              <a:t>)” Tata Juan Chavez  </a:t>
            </a:r>
          </a:p>
          <a:p>
            <a:r>
              <a:rPr lang="en-US" dirty="0" err="1" smtClean="0"/>
              <a:t>Convocando</a:t>
            </a:r>
            <a:r>
              <a:rPr lang="en-US" dirty="0" smtClean="0"/>
              <a:t> </a:t>
            </a:r>
            <a:r>
              <a:rPr lang="en-US" dirty="0" err="1" smtClean="0"/>
              <a:t>asambleas</a:t>
            </a:r>
            <a:r>
              <a:rPr lang="en-US" dirty="0" smtClean="0"/>
              <a:t> y </a:t>
            </a:r>
            <a:r>
              <a:rPr lang="en-US" dirty="0" err="1" smtClean="0"/>
              <a:t>redes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ciencia</a:t>
            </a:r>
            <a:r>
              <a:rPr lang="en-US" dirty="0" smtClean="0"/>
              <a:t> y un </a:t>
            </a:r>
            <a:r>
              <a:rPr lang="en-US" dirty="0" err="1" smtClean="0"/>
              <a:t>mundo</a:t>
            </a:r>
            <a:r>
              <a:rPr lang="en-US" dirty="0" smtClean="0"/>
              <a:t> vivo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quepan</a:t>
            </a:r>
            <a:r>
              <a:rPr lang="en-US" dirty="0" smtClean="0"/>
              <a:t>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ciencias</a:t>
            </a:r>
            <a:r>
              <a:rPr lang="en-US" dirty="0" smtClean="0"/>
              <a:t> y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mundos</a:t>
            </a:r>
            <a:r>
              <a:rPr lang="en-US" dirty="0" smtClean="0"/>
              <a:t> </a:t>
            </a:r>
            <a:r>
              <a:rPr lang="en-US" dirty="0" err="1" smtClean="0"/>
              <a:t>vivos</a:t>
            </a:r>
            <a:r>
              <a:rPr lang="en-US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9"/>
            <a:ext cx="10515600" cy="10682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2171"/>
            <a:ext cx="10515600" cy="5840361"/>
          </a:xfrm>
        </p:spPr>
        <p:txBody>
          <a:bodyPr>
            <a:normAutofit fontScale="92500"/>
          </a:bodyPr>
          <a:lstStyle/>
          <a:p>
            <a:r>
              <a:rPr lang="es-MX" sz="3600" dirty="0" smtClean="0"/>
              <a:t>En </a:t>
            </a:r>
            <a:r>
              <a:rPr lang="es-MX" sz="3600" dirty="0"/>
              <a:t>el pasado </a:t>
            </a:r>
            <a:r>
              <a:rPr lang="es-MX" sz="3600" dirty="0" smtClean="0"/>
              <a:t>la </a:t>
            </a:r>
            <a:r>
              <a:rPr lang="es-MX" sz="3600" dirty="0"/>
              <a:t>ecología fue una “ciencia subversiva”  por  tratar de estas relaciones como prioridades, y hasta cuestionando los danos al mundo vivo hechos por </a:t>
            </a:r>
            <a:r>
              <a:rPr lang="es-MX" sz="3600" dirty="0" smtClean="0"/>
              <a:t>las economías industriales  (capitalistas y socialistas)</a:t>
            </a:r>
          </a:p>
          <a:p>
            <a:r>
              <a:rPr lang="es-MX" sz="3600" dirty="0" smtClean="0"/>
              <a:t>Pero </a:t>
            </a:r>
            <a:r>
              <a:rPr lang="es-MX" sz="3600" dirty="0"/>
              <a:t>la ciencia de ecología </a:t>
            </a:r>
            <a:r>
              <a:rPr lang="es-MX" sz="3600" dirty="0" smtClean="0"/>
              <a:t>también ha servido </a:t>
            </a:r>
            <a:r>
              <a:rPr lang="es-MX" sz="3600" dirty="0"/>
              <a:t>como herramienta de represión y </a:t>
            </a:r>
            <a:r>
              <a:rPr lang="es-MX" sz="3600" dirty="0" smtClean="0"/>
              <a:t>despojo.</a:t>
            </a:r>
          </a:p>
          <a:p>
            <a:pPr lvl="1"/>
            <a:r>
              <a:rPr lang="es-MX" sz="3200" dirty="0" smtClean="0"/>
              <a:t>Proyectos de control de poblaciones</a:t>
            </a:r>
          </a:p>
          <a:p>
            <a:pPr lvl="1"/>
            <a:r>
              <a:rPr lang="es-MX" sz="3200" dirty="0" smtClean="0"/>
              <a:t>Reservas </a:t>
            </a:r>
            <a:r>
              <a:rPr lang="es-MX" sz="3200" dirty="0"/>
              <a:t>ecológicas </a:t>
            </a:r>
            <a:r>
              <a:rPr lang="es-MX" sz="3200" dirty="0" smtClean="0"/>
              <a:t>excluyentes han servido </a:t>
            </a:r>
            <a:r>
              <a:rPr lang="es-MX" sz="3200" dirty="0"/>
              <a:t>de pretexto para quitar la gente de sus tierras en vez de promover la convivencia y proteger tanto </a:t>
            </a:r>
            <a:r>
              <a:rPr lang="es-MX" sz="3200" dirty="0" smtClean="0"/>
              <a:t>la </a:t>
            </a:r>
            <a:r>
              <a:rPr lang="es-MX" sz="3200" dirty="0"/>
              <a:t>gente como la tierra frente  a proyectos dañinos.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05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184288"/>
            <a:ext cx="10515600" cy="1847133"/>
          </a:xfrm>
        </p:spPr>
        <p:txBody>
          <a:bodyPr>
            <a:noAutofit/>
          </a:bodyPr>
          <a:lstStyle/>
          <a:p>
            <a:pPr algn="ctr"/>
            <a:r>
              <a:rPr lang="es-MX" dirty="0"/>
              <a:t>Tenemos que recuperar el poder tanto critico como constructivo de la ciencia de Ecología.</a:t>
            </a:r>
            <a:br>
              <a:rPr lang="es-MX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1" y="3129270"/>
            <a:ext cx="10515600" cy="3728730"/>
          </a:xfrm>
        </p:spPr>
        <p:txBody>
          <a:bodyPr/>
          <a:lstStyle/>
          <a:p>
            <a:r>
              <a:rPr lang="es-MX" sz="4000" dirty="0" smtClean="0"/>
              <a:t>Hay </a:t>
            </a:r>
            <a:r>
              <a:rPr lang="es-MX" sz="4000" dirty="0"/>
              <a:t>que cambiar como formamos a los y las ecologistas y </a:t>
            </a:r>
            <a:endParaRPr lang="es-MX" sz="4000" dirty="0" smtClean="0"/>
          </a:p>
          <a:p>
            <a:r>
              <a:rPr lang="es-MX" sz="4000" dirty="0" smtClean="0"/>
              <a:t>Como practicamos </a:t>
            </a:r>
            <a:r>
              <a:rPr lang="es-MX" sz="4000" dirty="0"/>
              <a:t>esta ciencia para servir a los pueblos,  la tierra y </a:t>
            </a:r>
            <a:r>
              <a:rPr lang="es-MX" sz="4000" dirty="0" smtClean="0"/>
              <a:t>un </a:t>
            </a:r>
            <a:r>
              <a:rPr lang="es-MX" sz="4000" dirty="0"/>
              <a:t>mundo </a:t>
            </a:r>
            <a:r>
              <a:rPr lang="es-MX" sz="4000" dirty="0" smtClean="0"/>
              <a:t>vivo…donde quepan  muchos mundos vivos.   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1009650"/>
            <a:ext cx="1188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Hay que cuestionar  los siguientes supuestos  o mitos erróneos en  la </a:t>
            </a:r>
            <a:r>
              <a:rPr lang="es-MX" b="1" dirty="0" smtClean="0"/>
              <a:t>ciencia y educación </a:t>
            </a:r>
            <a:r>
              <a:rPr lang="es-MX" b="1" dirty="0"/>
              <a:t>ecológica</a:t>
            </a:r>
            <a:r>
              <a:rPr lang="es-MX" dirty="0"/>
              <a:t>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" y="2095500"/>
            <a:ext cx="11677651" cy="4762500"/>
          </a:xfrm>
        </p:spPr>
        <p:txBody>
          <a:bodyPr>
            <a:noAutofit/>
          </a:bodyPr>
          <a:lstStyle/>
          <a:p>
            <a:r>
              <a:rPr lang="es-MX" sz="3200" dirty="0" smtClean="0"/>
              <a:t>Investigadores </a:t>
            </a:r>
            <a:r>
              <a:rPr lang="es-MX" sz="3200" dirty="0"/>
              <a:t>científicos son </a:t>
            </a:r>
            <a:r>
              <a:rPr lang="es-MX" sz="3200" dirty="0" smtClean="0"/>
              <a:t>neutrales (objetivos) </a:t>
            </a:r>
            <a:endParaRPr lang="en-US" sz="3200" dirty="0"/>
          </a:p>
          <a:p>
            <a:r>
              <a:rPr lang="es-MX" sz="3200" dirty="0" smtClean="0"/>
              <a:t>Se estudian objetos, </a:t>
            </a:r>
            <a:r>
              <a:rPr lang="es-MX" sz="3200" dirty="0"/>
              <a:t>no </a:t>
            </a:r>
            <a:r>
              <a:rPr lang="es-MX" sz="3200" dirty="0" smtClean="0"/>
              <a:t>sujeto </a:t>
            </a:r>
            <a:r>
              <a:rPr lang="es-MX" sz="3200" dirty="0"/>
              <a:t>con sentimientos y conocimientos propios; </a:t>
            </a:r>
            <a:endParaRPr lang="en-US" sz="3200" dirty="0"/>
          </a:p>
          <a:p>
            <a:r>
              <a:rPr lang="es-MX" sz="3200" dirty="0" smtClean="0"/>
              <a:t>Nosotros humanos </a:t>
            </a:r>
            <a:r>
              <a:rPr lang="es-MX" sz="3200" dirty="0"/>
              <a:t>no forman parte de los ecosistemas, y  de por si como humanos hacen daño a la naturaleza;</a:t>
            </a:r>
            <a:endParaRPr lang="en-US" sz="3200" dirty="0"/>
          </a:p>
          <a:p>
            <a:r>
              <a:rPr lang="es-MX" sz="3200" dirty="0"/>
              <a:t>El único método científico que </a:t>
            </a:r>
            <a:r>
              <a:rPr lang="es-MX" sz="3200" dirty="0" smtClean="0"/>
              <a:t>mas vale son </a:t>
            </a:r>
            <a:r>
              <a:rPr lang="es-MX" sz="3200" dirty="0"/>
              <a:t>experimentos controlados preferiblemente en el </a:t>
            </a:r>
            <a:r>
              <a:rPr lang="es-MX" sz="3200" dirty="0" smtClean="0"/>
              <a:t>laboratorio;  </a:t>
            </a:r>
            <a:endParaRPr lang="en-US" sz="3200" dirty="0"/>
          </a:p>
          <a:p>
            <a:r>
              <a:rPr lang="es-MX" sz="3200" dirty="0"/>
              <a:t>La ciencia académica es la única forma de conocer  el mundo.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74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Algunas</a:t>
            </a:r>
            <a:r>
              <a:rPr lang="en-US" dirty="0" smtClean="0"/>
              <a:t> </a:t>
            </a:r>
            <a:r>
              <a:rPr lang="en-US" dirty="0" err="1" smtClean="0"/>
              <a:t>experiencias</a:t>
            </a:r>
            <a:r>
              <a:rPr lang="en-US" dirty="0" smtClean="0"/>
              <a:t> </a:t>
            </a:r>
            <a:r>
              <a:rPr lang="en-US" dirty="0" err="1" smtClean="0"/>
              <a:t>parciales</a:t>
            </a:r>
            <a:r>
              <a:rPr lang="en-US" dirty="0" smtClean="0"/>
              <a:t> y </a:t>
            </a:r>
            <a:r>
              <a:rPr lang="en-US" dirty="0" err="1" smtClean="0"/>
              <a:t>específicas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err="1" smtClean="0"/>
              <a:t>Participación</a:t>
            </a:r>
            <a:endParaRPr lang="en-US" sz="4000" dirty="0" smtClean="0"/>
          </a:p>
          <a:p>
            <a:r>
              <a:rPr lang="en-US" sz="4000" dirty="0" smtClean="0"/>
              <a:t>co-</a:t>
            </a:r>
            <a:r>
              <a:rPr lang="en-US" sz="4000" dirty="0" err="1" smtClean="0"/>
              <a:t>observación</a:t>
            </a:r>
            <a:r>
              <a:rPr lang="en-US" sz="4000" dirty="0" smtClean="0"/>
              <a:t>, co-</a:t>
            </a:r>
            <a:r>
              <a:rPr lang="en-US" sz="4000" dirty="0" err="1" smtClean="0"/>
              <a:t>analisis</a:t>
            </a:r>
            <a:r>
              <a:rPr lang="en-US" sz="4000" dirty="0" smtClean="0"/>
              <a:t>, co-</a:t>
            </a:r>
            <a:r>
              <a:rPr lang="en-US" sz="4000" dirty="0" err="1" smtClean="0"/>
              <a:t>acción</a:t>
            </a:r>
            <a:endParaRPr lang="en-US" sz="4000" dirty="0" smtClean="0"/>
          </a:p>
          <a:p>
            <a:r>
              <a:rPr lang="en-US" sz="4000" dirty="0"/>
              <a:t>c</a:t>
            </a:r>
            <a:r>
              <a:rPr lang="en-US" sz="4000" dirty="0" smtClean="0"/>
              <a:t>on </a:t>
            </a:r>
            <a:r>
              <a:rPr lang="en-US" sz="4000" dirty="0" err="1" smtClean="0"/>
              <a:t>agricultores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</a:p>
          <a:p>
            <a:pPr marL="457200" lvl="1" indent="0">
              <a:buNone/>
            </a:pPr>
            <a:r>
              <a:rPr lang="en-US" sz="3600" dirty="0" smtClean="0"/>
              <a:t>Kenia, La </a:t>
            </a:r>
            <a:r>
              <a:rPr lang="en-US" sz="3600" dirty="0" err="1" smtClean="0"/>
              <a:t>Republica</a:t>
            </a:r>
            <a:r>
              <a:rPr lang="en-US" sz="3600" dirty="0" smtClean="0"/>
              <a:t> </a:t>
            </a:r>
            <a:r>
              <a:rPr lang="en-US" sz="3600" dirty="0" err="1" smtClean="0"/>
              <a:t>Dominicana</a:t>
            </a:r>
            <a:r>
              <a:rPr lang="en-US" sz="3600" dirty="0" smtClean="0"/>
              <a:t> y</a:t>
            </a:r>
            <a:r>
              <a:rPr lang="en-US" sz="3600" dirty="0"/>
              <a:t> </a:t>
            </a:r>
            <a:r>
              <a:rPr lang="en-US" sz="3600" dirty="0" smtClean="0"/>
              <a:t>Mexico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400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728" y="1121245"/>
            <a:ext cx="12000271" cy="537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Investigacion de Termitas en Kathama, </a:t>
            </a:r>
            <a:r>
              <a:rPr lang="es-MX" sz="4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Kenya</a:t>
            </a:r>
            <a:r>
              <a:rPr lang="es-MX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4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Proposito</a:t>
            </a:r>
            <a:r>
              <a:rPr lang="es-MX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Hacer un trabajo colectivo para entender </a:t>
            </a:r>
            <a:r>
              <a:rPr lang="es-MX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controlar termitas </a:t>
            </a:r>
            <a:r>
              <a:rPr lang="es-MX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comían </a:t>
            </a:r>
            <a:r>
              <a:rPr lang="es-MX" sz="4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maize</a:t>
            </a:r>
            <a:r>
              <a:rPr lang="es-MX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verde y arbolitos </a:t>
            </a:r>
            <a:r>
              <a:rPr lang="es-MX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MX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invernaderos. (Agrónomos </a:t>
            </a:r>
            <a:r>
              <a:rPr lang="es-MX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forestales decían que las termitas solo comían árboles </a:t>
            </a:r>
            <a:r>
              <a:rPr lang="es-MX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muertos.)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Kathama es en </a:t>
            </a:r>
            <a:r>
              <a:rPr lang="es-MX" sz="4000" dirty="0" smtClean="0"/>
              <a:t>tierra </a:t>
            </a:r>
            <a:r>
              <a:rPr lang="es-MX" sz="4000" dirty="0"/>
              <a:t>caliente y seca en el país de Kenia en </a:t>
            </a:r>
            <a:r>
              <a:rPr lang="es-MX" sz="4000" dirty="0" smtClean="0"/>
              <a:t>África.</a:t>
            </a:r>
            <a:endParaRPr lang="es-MX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9" y="-14803"/>
            <a:ext cx="10309203" cy="687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27901"/>
      </p:ext>
    </p:extLst>
  </p:cSld>
  <p:clrMapOvr>
    <a:masterClrMapping/>
  </p:clrMapOvr>
</p:sld>
</file>

<file path=ppt/theme/theme1.xml><?xml version="1.0" encoding="utf-8"?>
<a:theme xmlns:a="http://schemas.openxmlformats.org/drawingml/2006/main" name="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865</Words>
  <Application>Microsoft Office PowerPoint</Application>
  <PresentationFormat>Custom</PresentationFormat>
  <Paragraphs>113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Mountain</vt:lpstr>
      <vt:lpstr>Office Theme</vt:lpstr>
      <vt:lpstr>1_Office Theme</vt:lpstr>
      <vt:lpstr>2_Office Theme</vt:lpstr>
      <vt:lpstr>3_Office Theme</vt:lpstr>
      <vt:lpstr>Default Design</vt:lpstr>
      <vt:lpstr>1_Default Design</vt:lpstr>
      <vt:lpstr>2_Default Design</vt:lpstr>
      <vt:lpstr>3_Default Design</vt:lpstr>
      <vt:lpstr>1_Mountain</vt:lpstr>
      <vt:lpstr>4_Office Theme</vt:lpstr>
      <vt:lpstr>Vapor Trail</vt:lpstr>
      <vt:lpstr>Ecología desde Abajo  o Convivir Obedeciendo </vt:lpstr>
      <vt:lpstr>PowerPoint Presentation</vt:lpstr>
      <vt:lpstr>PowerPoint Presentation</vt:lpstr>
      <vt:lpstr>PowerPoint Presentation</vt:lpstr>
      <vt:lpstr>Tenemos que recuperar el poder tanto critico como constructivo de la ciencia de Ecología. </vt:lpstr>
      <vt:lpstr>Hay que cuestionar  los siguientes supuestos  o mitos erróneos en  la ciencia y educación ecológica:  </vt:lpstr>
      <vt:lpstr>Algunas experiencias parciales y específicas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¿La “Desforesta” de Zambrana?</vt:lpstr>
      <vt:lpstr>Zambrana-Chacuey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Viva El Agro-Bosque Regional Invisible en Zambrana </vt:lpstr>
      <vt:lpstr>Investigacion de Plaga de Pinos en Chiapas, Mexico</vt:lpstr>
      <vt:lpstr>PowerPoint Presentation</vt:lpstr>
      <vt:lpstr>Proyectos posibles según necesidades e interés </vt:lpstr>
      <vt:lpstr>Maquinas vivas  </vt:lpstr>
      <vt:lpstr>PowerPoint Presentation</vt:lpstr>
      <vt:lpstr>PowerPoint Presentation</vt:lpstr>
      <vt:lpstr>PowerPoint Presentation</vt:lpstr>
      <vt:lpstr>PowerPoint Presentation</vt:lpstr>
      <vt:lpstr>¿Como Seamos Parter@s de Nuevas Ecologías?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Ecología desde Abajo o Convivir Obedeciendo</dc:title>
  <dc:creator>Luis Malaret</dc:creator>
  <cp:lastModifiedBy>Dianne Rocheleau</cp:lastModifiedBy>
  <cp:revision>51</cp:revision>
  <dcterms:created xsi:type="dcterms:W3CDTF">2016-12-25T03:20:04Z</dcterms:created>
  <dcterms:modified xsi:type="dcterms:W3CDTF">2016-12-26T16:28:39Z</dcterms:modified>
</cp:coreProperties>
</file>