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8" r:id="rId11"/>
    <p:sldId id="265" r:id="rId12"/>
    <p:sldId id="271" r:id="rId13"/>
    <p:sldId id="269" r:id="rId14"/>
    <p:sldId id="270" r:id="rId15"/>
    <p:sldId id="273" r:id="rId16"/>
    <p:sldId id="266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7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6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E1B6-3B37-48D8-A134-59622378BB1A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64DB-449F-4C7F-907D-1AAC0020D2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00" y="-296215"/>
            <a:ext cx="5196833" cy="519683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5393" y="4587890"/>
            <a:ext cx="1018124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Garc</a:t>
            </a:r>
            <a:r>
              <a:rPr lang="es-MX" sz="2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ía</a:t>
            </a:r>
            <a:r>
              <a:rPr lang="es-MX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 Nuevo León y La Visión libre-científica-tecnológica para el siglo XXI.</a:t>
            </a:r>
          </a:p>
          <a:p>
            <a:pPr algn="ctr"/>
            <a:endParaRPr lang="es-MX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Alejandro Muñoz</a:t>
            </a:r>
          </a:p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Fundación García Online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6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234551" y="6227413"/>
            <a:ext cx="196560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¿Conciencia?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1709734" y="4868213"/>
            <a:ext cx="9015212" cy="59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Tiempo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619582" y="565936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t=0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91734" y="5659361"/>
            <a:ext cx="72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t=hoy</a:t>
            </a:r>
            <a:endParaRPr lang="es-MX" dirty="0"/>
          </a:p>
        </p:txBody>
      </p:sp>
      <p:sp>
        <p:nvSpPr>
          <p:cNvPr id="7" name="Elipse 6"/>
          <p:cNvSpPr/>
          <p:nvPr/>
        </p:nvSpPr>
        <p:spPr>
          <a:xfrm>
            <a:off x="1029478" y="2897746"/>
            <a:ext cx="1674253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inicio</a:t>
            </a:r>
            <a:endParaRPr lang="es-MX" dirty="0"/>
          </a:p>
        </p:txBody>
      </p:sp>
      <p:sp>
        <p:nvSpPr>
          <p:cNvPr id="15" name="Elipse 14"/>
          <p:cNvSpPr/>
          <p:nvPr/>
        </p:nvSpPr>
        <p:spPr>
          <a:xfrm>
            <a:off x="2113628" y="962375"/>
            <a:ext cx="1674253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H, He…</a:t>
            </a:r>
            <a:endParaRPr lang="es-MX" dirty="0"/>
          </a:p>
        </p:txBody>
      </p:sp>
      <p:sp>
        <p:nvSpPr>
          <p:cNvPr id="17" name="Elipse 16"/>
          <p:cNvSpPr/>
          <p:nvPr/>
        </p:nvSpPr>
        <p:spPr>
          <a:xfrm>
            <a:off x="2609052" y="3749763"/>
            <a:ext cx="1674253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Estrellas</a:t>
            </a:r>
            <a:endParaRPr lang="es-MX" dirty="0"/>
          </a:p>
        </p:txBody>
      </p:sp>
      <p:sp>
        <p:nvSpPr>
          <p:cNvPr id="20" name="Elipse 19"/>
          <p:cNvSpPr/>
          <p:nvPr/>
        </p:nvSpPr>
        <p:spPr>
          <a:xfrm>
            <a:off x="3332060" y="2125255"/>
            <a:ext cx="1902491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Supernovas</a:t>
            </a:r>
            <a:endParaRPr lang="es-MX" dirty="0"/>
          </a:p>
        </p:txBody>
      </p:sp>
      <p:sp>
        <p:nvSpPr>
          <p:cNvPr id="21" name="Elipse 20"/>
          <p:cNvSpPr/>
          <p:nvPr/>
        </p:nvSpPr>
        <p:spPr>
          <a:xfrm>
            <a:off x="4685619" y="3092940"/>
            <a:ext cx="2269837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Elementos &gt; Fe</a:t>
            </a:r>
            <a:endParaRPr lang="es-MX" dirty="0"/>
          </a:p>
        </p:txBody>
      </p:sp>
      <p:sp>
        <p:nvSpPr>
          <p:cNvPr id="22" name="Elipse 21"/>
          <p:cNvSpPr/>
          <p:nvPr/>
        </p:nvSpPr>
        <p:spPr>
          <a:xfrm>
            <a:off x="5820537" y="1694254"/>
            <a:ext cx="2269837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Planetas rocosos</a:t>
            </a:r>
            <a:endParaRPr lang="es-MX" dirty="0"/>
          </a:p>
        </p:txBody>
      </p:sp>
      <p:sp>
        <p:nvSpPr>
          <p:cNvPr id="23" name="Elipse 22"/>
          <p:cNvSpPr/>
          <p:nvPr/>
        </p:nvSpPr>
        <p:spPr>
          <a:xfrm>
            <a:off x="7200154" y="2569334"/>
            <a:ext cx="2269837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Vida</a:t>
            </a:r>
            <a:endParaRPr lang="es-MX" dirty="0"/>
          </a:p>
        </p:txBody>
      </p:sp>
      <p:sp>
        <p:nvSpPr>
          <p:cNvPr id="24" name="Elipse 23"/>
          <p:cNvSpPr/>
          <p:nvPr/>
        </p:nvSpPr>
        <p:spPr>
          <a:xfrm>
            <a:off x="7919225" y="3780389"/>
            <a:ext cx="2269837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Biodiversidad</a:t>
            </a:r>
            <a:endParaRPr lang="es-MX" dirty="0"/>
          </a:p>
        </p:txBody>
      </p:sp>
      <p:sp>
        <p:nvSpPr>
          <p:cNvPr id="25" name="Elipse 24"/>
          <p:cNvSpPr/>
          <p:nvPr/>
        </p:nvSpPr>
        <p:spPr>
          <a:xfrm>
            <a:off x="9318645" y="1584101"/>
            <a:ext cx="2269837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Conciencia</a:t>
            </a:r>
            <a:endParaRPr lang="es-MX" dirty="0"/>
          </a:p>
        </p:txBody>
      </p:sp>
      <p:cxnSp>
        <p:nvCxnSpPr>
          <p:cNvPr id="26" name="Conector recto de flecha 25"/>
          <p:cNvCxnSpPr>
            <a:stCxn id="7" idx="0"/>
            <a:endCxn id="15" idx="4"/>
          </p:cNvCxnSpPr>
          <p:nvPr/>
        </p:nvCxnSpPr>
        <p:spPr>
          <a:xfrm flipV="1">
            <a:off x="1866605" y="1619198"/>
            <a:ext cx="1084150" cy="1278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5" idx="4"/>
            <a:endCxn id="17" idx="0"/>
          </p:cNvCxnSpPr>
          <p:nvPr/>
        </p:nvCxnSpPr>
        <p:spPr>
          <a:xfrm>
            <a:off x="2950755" y="1619198"/>
            <a:ext cx="495424" cy="213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7" idx="0"/>
            <a:endCxn id="20" idx="4"/>
          </p:cNvCxnSpPr>
          <p:nvPr/>
        </p:nvCxnSpPr>
        <p:spPr>
          <a:xfrm flipV="1">
            <a:off x="3446179" y="2782078"/>
            <a:ext cx="837127" cy="96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0" idx="4"/>
            <a:endCxn id="21" idx="0"/>
          </p:cNvCxnSpPr>
          <p:nvPr/>
        </p:nvCxnSpPr>
        <p:spPr>
          <a:xfrm>
            <a:off x="4283306" y="2782078"/>
            <a:ext cx="1537232" cy="31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1" idx="0"/>
            <a:endCxn id="22" idx="4"/>
          </p:cNvCxnSpPr>
          <p:nvPr/>
        </p:nvCxnSpPr>
        <p:spPr>
          <a:xfrm flipV="1">
            <a:off x="5820538" y="2351077"/>
            <a:ext cx="1134918" cy="7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2" idx="4"/>
            <a:endCxn id="23" idx="0"/>
          </p:cNvCxnSpPr>
          <p:nvPr/>
        </p:nvCxnSpPr>
        <p:spPr>
          <a:xfrm>
            <a:off x="6955456" y="2351077"/>
            <a:ext cx="1379617" cy="218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3" idx="4"/>
            <a:endCxn id="24" idx="0"/>
          </p:cNvCxnSpPr>
          <p:nvPr/>
        </p:nvCxnSpPr>
        <p:spPr>
          <a:xfrm>
            <a:off x="8335073" y="3226157"/>
            <a:ext cx="719071" cy="55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24" idx="0"/>
            <a:endCxn id="25" idx="4"/>
          </p:cNvCxnSpPr>
          <p:nvPr/>
        </p:nvCxnSpPr>
        <p:spPr>
          <a:xfrm flipV="1">
            <a:off x="9054144" y="2240924"/>
            <a:ext cx="1399420" cy="153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489397" y="231820"/>
            <a:ext cx="11410682" cy="5995593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redondeado 43"/>
          <p:cNvSpPr/>
          <p:nvPr/>
        </p:nvSpPr>
        <p:spPr>
          <a:xfrm>
            <a:off x="2851070" y="6112131"/>
            <a:ext cx="1190216" cy="264921"/>
          </a:xfrm>
          <a:prstGeom prst="roundRect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Cosmos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241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00745" y="6227413"/>
            <a:ext cx="523322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Estrategia: planetas, estrellas y átomos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7423" y="929424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Ciencia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67424" y="355241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Conciencia</a:t>
            </a:r>
            <a:endParaRPr lang="es-MX" dirty="0"/>
          </a:p>
        </p:txBody>
      </p:sp>
      <p:sp>
        <p:nvSpPr>
          <p:cNvPr id="11" name="Elipse 10"/>
          <p:cNvSpPr/>
          <p:nvPr/>
        </p:nvSpPr>
        <p:spPr>
          <a:xfrm>
            <a:off x="167423" y="1881922"/>
            <a:ext cx="3657603" cy="355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Infinitamente grande</a:t>
            </a:r>
            <a:endParaRPr lang="es-MX" dirty="0"/>
          </a:p>
        </p:txBody>
      </p:sp>
      <p:sp>
        <p:nvSpPr>
          <p:cNvPr id="12" name="Elipse 11"/>
          <p:cNvSpPr/>
          <p:nvPr/>
        </p:nvSpPr>
        <p:spPr>
          <a:xfrm>
            <a:off x="9672032" y="3525588"/>
            <a:ext cx="270456" cy="27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33285" y="3796045"/>
            <a:ext cx="234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Infinitamente pequeño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74" y="2509183"/>
            <a:ext cx="2279762" cy="2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06883" y="6227413"/>
            <a:ext cx="74209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Estrategia: observación de los planetas y de las estrellas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7423" y="929424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Ciencia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67424" y="355241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Conciencia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590"/>
            <a:ext cx="119253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72375" y="6227413"/>
            <a:ext cx="448994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Estrategia: introducción al átomo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67423" y="929424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Ciencia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167424" y="355241"/>
            <a:ext cx="1841679" cy="4378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Conciencia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" y="1881120"/>
            <a:ext cx="118300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61730" y="6227413"/>
            <a:ext cx="411125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Estrategia: ambiciones futuras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0" y="535545"/>
            <a:ext cx="11625059" cy="52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65756" y="6227413"/>
            <a:ext cx="510319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 de Mil: mil donativos de mil pesos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850785" y="2704555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Gente de García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6980594" y="2704554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Fundación García Online</a:t>
            </a:r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5409129" y="2895592"/>
            <a:ext cx="1571465" cy="54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Donativos</a:t>
            </a:r>
            <a:endParaRPr lang="es-MX" dirty="0"/>
          </a:p>
        </p:txBody>
      </p:sp>
      <p:cxnSp>
        <p:nvCxnSpPr>
          <p:cNvPr id="8" name="Conector angular 7"/>
          <p:cNvCxnSpPr>
            <a:stCxn id="5" idx="3"/>
            <a:endCxn id="3" idx="0"/>
          </p:cNvCxnSpPr>
          <p:nvPr/>
        </p:nvCxnSpPr>
        <p:spPr>
          <a:xfrm flipH="1" flipV="1">
            <a:off x="4629957" y="2704555"/>
            <a:ext cx="3908981" cy="450760"/>
          </a:xfrm>
          <a:prstGeom prst="bentConnector4">
            <a:avLst>
              <a:gd name="adj1" fmla="val -5848"/>
              <a:gd name="adj2" fmla="val 33357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283760" y="3996770"/>
            <a:ext cx="586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Donativo de hasta un 7% de la utilidad fiscal del año anterior.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717222" y="1219901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Gasto de calidad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139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65756" y="6227413"/>
            <a:ext cx="510319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 de Mil: mil donativos de mil pesos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176532" y="2434099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Gente de García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5306341" y="2434098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Gobierno de México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5306341" y="965908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Gobierno de Nuevo León</a:t>
            </a:r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3734876" y="2625136"/>
            <a:ext cx="1571465" cy="54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Impuestos</a:t>
            </a:r>
            <a:endParaRPr lang="es-MX" dirty="0"/>
          </a:p>
        </p:txBody>
      </p:sp>
      <p:cxnSp>
        <p:nvCxnSpPr>
          <p:cNvPr id="9" name="Conector angular 8"/>
          <p:cNvCxnSpPr>
            <a:stCxn id="3" idx="0"/>
            <a:endCxn id="7" idx="1"/>
          </p:cNvCxnSpPr>
          <p:nvPr/>
        </p:nvCxnSpPr>
        <p:spPr>
          <a:xfrm rot="5400000" flipH="1" flipV="1">
            <a:off x="3622307" y="750066"/>
            <a:ext cx="1017430" cy="23506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551376" y="14002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Impuestos</a:t>
            </a:r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7584091" y="1723615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Corrupción y mediocridad en el gasto</a:t>
            </a:r>
            <a:endParaRPr lang="es-MX" dirty="0"/>
          </a:p>
        </p:txBody>
      </p:sp>
      <p:cxnSp>
        <p:nvCxnSpPr>
          <p:cNvPr id="18" name="Conector angular 17"/>
          <p:cNvCxnSpPr>
            <a:stCxn id="7" idx="3"/>
            <a:endCxn id="16" idx="0"/>
          </p:cNvCxnSpPr>
          <p:nvPr/>
        </p:nvCxnSpPr>
        <p:spPr>
          <a:xfrm>
            <a:off x="6864685" y="1416669"/>
            <a:ext cx="1498578" cy="3069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5" idx="3"/>
            <a:endCxn id="16" idx="2"/>
          </p:cNvCxnSpPr>
          <p:nvPr/>
        </p:nvCxnSpPr>
        <p:spPr>
          <a:xfrm flipV="1">
            <a:off x="6864685" y="2625136"/>
            <a:ext cx="1498578" cy="259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5" idx="2"/>
            <a:endCxn id="7" idx="0"/>
          </p:cNvCxnSpPr>
          <p:nvPr/>
        </p:nvCxnSpPr>
        <p:spPr>
          <a:xfrm rot="5400000" flipH="1">
            <a:off x="4900657" y="2150764"/>
            <a:ext cx="2369711" cy="12700"/>
          </a:xfrm>
          <a:prstGeom prst="bentConnector5">
            <a:avLst>
              <a:gd name="adj1" fmla="val -13995"/>
              <a:gd name="adj2" fmla="val -36785961"/>
              <a:gd name="adj3" fmla="val 11725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5299990" y="3938320"/>
            <a:ext cx="1558344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Gobierno de García</a:t>
            </a:r>
            <a:endParaRPr lang="es-MX" dirty="0"/>
          </a:p>
        </p:txBody>
      </p:sp>
      <p:cxnSp>
        <p:nvCxnSpPr>
          <p:cNvPr id="30" name="Conector angular 29"/>
          <p:cNvCxnSpPr/>
          <p:nvPr/>
        </p:nvCxnSpPr>
        <p:spPr>
          <a:xfrm rot="5400000">
            <a:off x="4589344" y="3332444"/>
            <a:ext cx="2972412" cy="6351"/>
          </a:xfrm>
          <a:prstGeom prst="bentConnector5">
            <a:avLst>
              <a:gd name="adj1" fmla="val 9271"/>
              <a:gd name="adj2" fmla="val 71835176"/>
              <a:gd name="adj3" fmla="val 112024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3" idx="2"/>
            <a:endCxn id="28" idx="1"/>
          </p:cNvCxnSpPr>
          <p:nvPr/>
        </p:nvCxnSpPr>
        <p:spPr>
          <a:xfrm rot="16200000" flipH="1">
            <a:off x="3601117" y="2690207"/>
            <a:ext cx="1053461" cy="23442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stCxn id="28" idx="3"/>
            <a:endCxn id="16" idx="3"/>
          </p:cNvCxnSpPr>
          <p:nvPr/>
        </p:nvCxnSpPr>
        <p:spPr>
          <a:xfrm flipV="1">
            <a:off x="6858334" y="2174376"/>
            <a:ext cx="2284101" cy="2214705"/>
          </a:xfrm>
          <a:prstGeom prst="bentConnector3">
            <a:avLst>
              <a:gd name="adj1" fmla="val 11000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1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62037" y="5828168"/>
            <a:ext cx="135607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Contacto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utoShape 6" descr="Mostrando Alejandro MunŢoě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74" y="956997"/>
            <a:ext cx="6083401" cy="357240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92865" y="2614411"/>
            <a:ext cx="78391" cy="12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29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b/Garcia_lo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80" y="680627"/>
            <a:ext cx="7334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07150" y="86196"/>
            <a:ext cx="28559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¿Dónde está García?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6" y="5057795"/>
            <a:ext cx="10257257" cy="17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2030" y="5738527"/>
            <a:ext cx="807060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contexto de García en el área metropolitana de Monterrey.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6" y="1104521"/>
            <a:ext cx="5737154" cy="4297553"/>
          </a:xfrm>
          <a:prstGeom prst="rect">
            <a:avLst/>
          </a:prstGeom>
        </p:spPr>
      </p:pic>
      <p:pic>
        <p:nvPicPr>
          <p:cNvPr id="2050" name="Picture 2" descr="http://st-listas.20minutos.es/images/2012-12/349214/3810856_640px.jpg?1354678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20" y="1104521"/>
            <a:ext cx="5730070" cy="42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2030" y="5738527"/>
            <a:ext cx="807060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contexto de García en el área metropolitana de Monterrey.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kiodigital.com/kiodigital/contenidos/revistas/arquitecturaydiseodeinteriores/no89/final/files/assets/seo/page104_images/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7876"/>
            <a:ext cx="6834835" cy="45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10" y="677877"/>
            <a:ext cx="6026590" cy="45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6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050" y="5738527"/>
            <a:ext cx="374057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Villa de García, Nuevo León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28"/>
            <a:ext cx="6139666" cy="4604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34" y="692128"/>
            <a:ext cx="6139666" cy="4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4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050" y="5738527"/>
            <a:ext cx="374057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Villa de García, Nuevo León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2" descr="Mostrando DSC_11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Mostrando DSC_11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lasillarota.com/pub/uploads/karlalva/2016/marzo/1minica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3903"/>
            <a:ext cx="6138493" cy="46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asillarota.com/pub/uploads/karlalva/2016/marzo/2minicas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54" y="763903"/>
            <a:ext cx="6171446" cy="46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5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050" y="5738527"/>
            <a:ext cx="374057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Villa de García, Nuevo León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2" descr="Mostrando DSC_11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Mostrando DSC_11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96" y="1129202"/>
            <a:ext cx="5857592" cy="39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0" y="1129203"/>
            <a:ext cx="5863546" cy="39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03" y="108642"/>
            <a:ext cx="7936870" cy="59526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47051" y="6227413"/>
            <a:ext cx="374057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Villa de García, Nuevo León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04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93172" y="6227413"/>
            <a:ext cx="164833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Motivación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5254580" y="528034"/>
            <a:ext cx="1893195" cy="6181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Conciencia</a:t>
            </a:r>
            <a:endParaRPr lang="es-MX" dirty="0"/>
          </a:p>
        </p:txBody>
      </p:sp>
      <p:sp>
        <p:nvSpPr>
          <p:cNvPr id="17" name="Elipse 16"/>
          <p:cNvSpPr/>
          <p:nvPr/>
        </p:nvSpPr>
        <p:spPr>
          <a:xfrm>
            <a:off x="5393172" y="2099255"/>
            <a:ext cx="1648336" cy="618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Libertad</a:t>
            </a:r>
            <a:endParaRPr lang="es-MX" dirty="0"/>
          </a:p>
        </p:txBody>
      </p:sp>
      <p:sp>
        <p:nvSpPr>
          <p:cNvPr id="23" name="Elipse 22"/>
          <p:cNvSpPr/>
          <p:nvPr/>
        </p:nvSpPr>
        <p:spPr>
          <a:xfrm>
            <a:off x="3940935" y="3296992"/>
            <a:ext cx="1681751" cy="618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Intelectual</a:t>
            </a:r>
            <a:endParaRPr lang="es-MX" dirty="0"/>
          </a:p>
        </p:txBody>
      </p:sp>
      <p:sp>
        <p:nvSpPr>
          <p:cNvPr id="24" name="Elipse 23"/>
          <p:cNvSpPr/>
          <p:nvPr/>
        </p:nvSpPr>
        <p:spPr>
          <a:xfrm>
            <a:off x="6805556" y="3296992"/>
            <a:ext cx="1648336" cy="618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Material</a:t>
            </a:r>
            <a:endParaRPr lang="es-MX" dirty="0"/>
          </a:p>
        </p:txBody>
      </p:sp>
      <p:cxnSp>
        <p:nvCxnSpPr>
          <p:cNvPr id="29" name="Conector recto de flecha 28"/>
          <p:cNvCxnSpPr>
            <a:stCxn id="2" idx="4"/>
            <a:endCxn id="17" idx="0"/>
          </p:cNvCxnSpPr>
          <p:nvPr/>
        </p:nvCxnSpPr>
        <p:spPr>
          <a:xfrm>
            <a:off x="6201178" y="1146220"/>
            <a:ext cx="16162" cy="953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23" idx="6"/>
            <a:endCxn id="24" idx="2"/>
          </p:cNvCxnSpPr>
          <p:nvPr/>
        </p:nvCxnSpPr>
        <p:spPr>
          <a:xfrm>
            <a:off x="5622686" y="3606085"/>
            <a:ext cx="11828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17" idx="3"/>
            <a:endCxn id="23" idx="0"/>
          </p:cNvCxnSpPr>
          <p:nvPr/>
        </p:nvCxnSpPr>
        <p:spPr>
          <a:xfrm flipH="1">
            <a:off x="4781811" y="2626910"/>
            <a:ext cx="852754" cy="6700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7" idx="5"/>
            <a:endCxn id="24" idx="0"/>
          </p:cNvCxnSpPr>
          <p:nvPr/>
        </p:nvCxnSpPr>
        <p:spPr>
          <a:xfrm>
            <a:off x="6800115" y="2626910"/>
            <a:ext cx="829609" cy="6700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8247837" y="4494729"/>
            <a:ext cx="1773920" cy="618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Tecnología</a:t>
            </a:r>
            <a:endParaRPr lang="es-MX" dirty="0"/>
          </a:p>
        </p:txBody>
      </p:sp>
      <p:cxnSp>
        <p:nvCxnSpPr>
          <p:cNvPr id="40" name="Conector recto de flecha 39"/>
          <p:cNvCxnSpPr>
            <a:stCxn id="38" idx="0"/>
            <a:endCxn id="24" idx="5"/>
          </p:cNvCxnSpPr>
          <p:nvPr/>
        </p:nvCxnSpPr>
        <p:spPr>
          <a:xfrm flipH="1" flipV="1">
            <a:off x="8212499" y="3824647"/>
            <a:ext cx="922298" cy="67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2514585" y="4494729"/>
            <a:ext cx="1773920" cy="6181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Ciencia</a:t>
            </a:r>
            <a:endParaRPr lang="es-MX" dirty="0"/>
          </a:p>
        </p:txBody>
      </p:sp>
      <p:cxnSp>
        <p:nvCxnSpPr>
          <p:cNvPr id="46" name="Conector recto de flecha 45"/>
          <p:cNvCxnSpPr>
            <a:stCxn id="44" idx="6"/>
            <a:endCxn id="38" idx="2"/>
          </p:cNvCxnSpPr>
          <p:nvPr/>
        </p:nvCxnSpPr>
        <p:spPr>
          <a:xfrm>
            <a:off x="4288505" y="4803822"/>
            <a:ext cx="39593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44" idx="0"/>
            <a:endCxn id="23" idx="3"/>
          </p:cNvCxnSpPr>
          <p:nvPr/>
        </p:nvCxnSpPr>
        <p:spPr>
          <a:xfrm flipV="1">
            <a:off x="3401545" y="3824647"/>
            <a:ext cx="785677" cy="6700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V="1">
            <a:off x="6217340" y="1635617"/>
            <a:ext cx="2236552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52"/>
          <p:cNvSpPr/>
          <p:nvPr/>
        </p:nvSpPr>
        <p:spPr>
          <a:xfrm>
            <a:off x="8453892" y="1223491"/>
            <a:ext cx="1551703" cy="79849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Procesos destructivos</a:t>
            </a:r>
            <a:endParaRPr lang="es-MX" dirty="0"/>
          </a:p>
        </p:txBody>
      </p:sp>
      <p:sp>
        <p:nvSpPr>
          <p:cNvPr id="54" name="Rectángulo redondeado 53"/>
          <p:cNvSpPr/>
          <p:nvPr/>
        </p:nvSpPr>
        <p:spPr>
          <a:xfrm>
            <a:off x="4608907" y="5338768"/>
            <a:ext cx="3318527" cy="5022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Colectivo, colaborativo, abierto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0641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207</Words>
  <Application>Microsoft Office PowerPoint</Application>
  <PresentationFormat>Panorámica</PresentationFormat>
  <Paragraphs>61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Munoz Ovalle, Omar Alejandro (ITEP)</dc:creator>
  <cp:lastModifiedBy>Alex Muñoz</cp:lastModifiedBy>
  <cp:revision>40</cp:revision>
  <dcterms:created xsi:type="dcterms:W3CDTF">2016-12-30T17:54:34Z</dcterms:created>
  <dcterms:modified xsi:type="dcterms:W3CDTF">2017-01-02T06:31:45Z</dcterms:modified>
</cp:coreProperties>
</file>