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
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/Relationships>
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/Relationships>
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/Relationships>
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/Relationships>
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/Relationships>
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/Relationships>
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/Relationships>
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/Relationships>
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/Relationships>
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/Relationships>
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/Relationships>
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/Relationships>
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/Relationships>
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/Relationships>
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/Relationships>
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/Relationships>
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/Relationships>
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/Relationships>
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/Relationships>
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/Relationships>
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/Relationships>
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/Relationships>
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/Relationships>
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/Relationships>
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/Relationships>
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/Relationships>
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/Relationships>

</file>

<file path=ppt/notesSlides/_rels/notesSlide3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/Relationships>

</file>

<file path=ppt/notesSlides/_rels/notesSlide3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5.xml"/></Relationships>

</file>

<file path=ppt/notesSlides/_rels/notesSlide3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/Relationships>

</file>

<file path=ppt/notesSlides/_rels/notesSlide37.xml.rels><?xml version="1.0" encoding="UTF-8" standalone="yes"?>
<Relationships xmlns="http://schemas.openxmlformats.org/package/2006/relationships"><Relationship Id="rId1" Type="http://schemas.openxmlformats.org/officeDocument/2006/relationships/slide" Target="../slides/slide37.xml"/></Relationships>

</file>

<file path=ppt/notesSlides/_rels/notesSlide3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8.xml"/></Relationships>

</file>

<file path=ppt/notesSlides/_rels/notesSlide3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/Relationships>
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/Relationships>

</file>

<file path=ppt/notesSlides/_rels/notesSlide40.xml.rels><?xml version="1.0" encoding="UTF-8" standalone="yes"?>
<Relationships xmlns="http://schemas.openxmlformats.org/package/2006/relationships"><Relationship Id="rId1" Type="http://schemas.openxmlformats.org/officeDocument/2006/relationships/slide" Target="../slides/slide40.xml"/></Relationships>

</file>

<file path=ppt/notesSlides/_rels/notesSlide4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1.xml"/></Relationships>

</file>

<file path=ppt/notesSlides/_rels/notesSlide4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2.xml"/></Relationships>

</file>

<file path=ppt/notesSlides/_rels/notesSlide4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3.xml"/></Relationships>

</file>

<file path=ppt/notesSlides/_rels/notesSlide4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4.xml"/></Relationships>

</file>

<file path=ppt/notesSlides/_rels/notesSlide45.xml.rels><?xml version="1.0" encoding="UTF-8" standalone="yes"?>
<Relationships xmlns="http://schemas.openxmlformats.org/package/2006/relationships"><Relationship Id="rId1" Type="http://schemas.openxmlformats.org/officeDocument/2006/relationships/slide" Target="../slides/slide45.xml"/></Relationships>

</file>

<file path=ppt/notesSlides/_rels/notesSlide46.xml.rels><?xml version="1.0" encoding="UTF-8" standalone="yes"?>
<Relationships xmlns="http://schemas.openxmlformats.org/package/2006/relationships"><Relationship Id="rId1" Type="http://schemas.openxmlformats.org/officeDocument/2006/relationships/slide" Target="../slides/slide46.xml"/></Relationships>

</file>

<file path=ppt/notesSlides/_rels/notesSlide47.xml.rels><?xml version="1.0" encoding="UTF-8" standalone="yes"?>
<Relationships xmlns="http://schemas.openxmlformats.org/package/2006/relationships"><Relationship Id="rId1" Type="http://schemas.openxmlformats.org/officeDocument/2006/relationships/slide" Target="../slides/slide47.xml"/></Relationships>

</file>

<file path=ppt/notesSlides/_rels/notesSlide48.xml.rels><?xml version="1.0" encoding="UTF-8" standalone="yes"?>
<Relationships xmlns="http://schemas.openxmlformats.org/package/2006/relationships"><Relationship Id="rId1" Type="http://schemas.openxmlformats.org/officeDocument/2006/relationships/slide" Target="../slides/slide48.xml"/></Relationships>

</file>

<file path=ppt/notesSlides/_rels/notesSlide49.xml.rels><?xml version="1.0" encoding="UTF-8" standalone="yes"?>
<Relationships xmlns="http://schemas.openxmlformats.org/package/2006/relationships"><Relationship Id="rId1" Type="http://schemas.openxmlformats.org/officeDocument/2006/relationships/slide" Target="../slides/slide49.xml"/></Relationships>
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/Relationships>
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/Relationships>
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/Relationships>
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/Relationships>
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489200" y="2141538"/>
            <a:ext cx="5105398" cy="351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2188" y="502847"/>
            <a:ext cx="8234022" cy="287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456544"/>
            <a:ext cx="8986519" cy="4185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notesSlide" Target="../notesSlides/notesSlide19.xml"/><Relationship Id="rId8" Type="http://schemas.openxmlformats.org/officeDocument/2006/relationships/slide" Target="slide19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notesSlide" Target="../notesSlides/notesSlide24.xml"/><Relationship Id="rId7" Type="http://schemas.openxmlformats.org/officeDocument/2006/relationships/slide" Target="slide2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notesSlide" Target="../notesSlides/notesSlide32.xml"/><Relationship Id="rId6" Type="http://schemas.openxmlformats.org/officeDocument/2006/relationships/slide" Target="slide3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notesSlide" Target="../notesSlides/notesSlide33.xml"/><Relationship Id="rId9" Type="http://schemas.openxmlformats.org/officeDocument/2006/relationships/slide" Target="slide33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slide" Target="slide3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notesSlide" Target="../notesSlides/notesSlide39.xml"/><Relationship Id="rId5" Type="http://schemas.openxmlformats.org/officeDocument/2006/relationships/slide" Target="slide39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Relationship Id="rId3" Type="http://schemas.openxmlformats.org/officeDocument/2006/relationships/notesSlide" Target="../notesSlides/notesSlide40.xml"/><Relationship Id="rId4" Type="http://schemas.openxmlformats.org/officeDocument/2006/relationships/slide" Target="slide40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notesSlide" Target="../notesSlides/notesSlide41.xml"/><Relationship Id="rId5" Type="http://schemas.openxmlformats.org/officeDocument/2006/relationships/slide" Target="slide41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notesSlide" Target="../notesSlides/notesSlide42.xml"/><Relationship Id="rId5" Type="http://schemas.openxmlformats.org/officeDocument/2006/relationships/slide" Target="slide4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notesSlide" Target="../notesSlides/notesSlide43.xml"/><Relationship Id="rId5" Type="http://schemas.openxmlformats.org/officeDocument/2006/relationships/slide" Target="slide43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notesSlide" Target="../notesSlides/notesSlide44.xml"/><Relationship Id="rId5" Type="http://schemas.openxmlformats.org/officeDocument/2006/relationships/slide" Target="slide44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slide" Target="slide4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notesSlide" Target="../notesSlides/notesSlide46.xml"/><Relationship Id="rId4" Type="http://schemas.openxmlformats.org/officeDocument/2006/relationships/slide" Target="slide46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notesSlide" Target="../notesSlides/notesSlide47.xml"/><Relationship Id="rId4" Type="http://schemas.openxmlformats.org/officeDocument/2006/relationships/slide" Target="slide47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Relationship Id="rId23" Type="http://schemas.openxmlformats.org/officeDocument/2006/relationships/image" Target="../media/image94.png"/><Relationship Id="rId24" Type="http://schemas.openxmlformats.org/officeDocument/2006/relationships/notesSlide" Target="../notesSlides/notesSlide48.xml"/><Relationship Id="rId25" Type="http://schemas.openxmlformats.org/officeDocument/2006/relationships/slide" Target="slide48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Relationship Id="rId3" Type="http://schemas.openxmlformats.org/officeDocument/2006/relationships/notesSlide" Target="../notesSlides/notesSlide49.xml"/><Relationship Id="rId4" Type="http://schemas.openxmlformats.org/officeDocument/2006/relationships/slide" Target="slide49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2176" y="4927948"/>
            <a:ext cx="3007360" cy="120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85090">
              <a:lnSpc>
                <a:spcPct val="119400"/>
              </a:lnSpc>
            </a:pPr>
            <a:r>
              <a:rPr dirty="0" sz="2400">
                <a:latin typeface="Arial"/>
                <a:cs typeface="Arial"/>
              </a:rPr>
              <a:t>John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Vandermeer</a:t>
            </a:r>
            <a:r>
              <a:rPr dirty="0" sz="2400">
                <a:latin typeface="Arial"/>
                <a:cs typeface="Arial"/>
              </a:rPr>
              <a:t> Universi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Michigan</a:t>
            </a:r>
            <a:r>
              <a:rPr dirty="0" sz="2400">
                <a:latin typeface="Arial"/>
                <a:cs typeface="Arial"/>
              </a:rPr>
              <a:t> Ann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Arbo</a:t>
            </a:r>
            <a:r>
              <a:rPr dirty="0" sz="2400" spc="-10">
                <a:latin typeface="Arial"/>
                <a:cs typeface="Arial"/>
              </a:rPr>
              <a:t>r,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MI,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EEUU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1" y="3441700"/>
            <a:ext cx="4215504" cy="387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14935" marR="5080">
              <a:lnSpc>
                <a:spcPts val="7900"/>
              </a:lnSpc>
            </a:pP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ac</a:t>
            </a:r>
            <a:r>
              <a:rPr dirty="0" sz="6600" spc="-25" b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res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ec</a:t>
            </a:r>
            <a:r>
              <a:rPr dirty="0" sz="6600" spc="-40" b="1">
                <a:solidFill>
                  <a:srgbClr val="000000"/>
                </a:solidFill>
                <a:latin typeface="Arial"/>
                <a:cs typeface="Arial"/>
              </a:rPr>
              <a:t>ológi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 e</a:t>
            </a:r>
            <a:r>
              <a:rPr dirty="0" sz="6600" spc="-45" b="1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z="6600" spc="-20" b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tr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6600" spc="-20" b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spc="-25" b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 r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ya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spc="-50" b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sz="6600" spc="-20" b="1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dirty="0" sz="6600" spc="-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6600" b="1">
                <a:solidFill>
                  <a:srgbClr val="000000"/>
                </a:solidFill>
                <a:latin typeface="Arial"/>
                <a:cs typeface="Arial"/>
              </a:rPr>
              <a:t>café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672" y="747306"/>
            <a:ext cx="7496809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425"/>
              </a:lnSpc>
            </a:pPr>
            <a:r>
              <a:rPr dirty="0" sz="5400">
                <a:solidFill>
                  <a:srgbClr val="19FF15"/>
                </a:solidFill>
                <a:latin typeface="Arial"/>
                <a:cs typeface="Arial"/>
              </a:rPr>
              <a:t>Cumbres</a:t>
            </a:r>
            <a:r>
              <a:rPr dirty="0" sz="5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5400">
                <a:solidFill>
                  <a:srgbClr val="19FF15"/>
                </a:solidFill>
                <a:latin typeface="Arial"/>
                <a:cs typeface="Arial"/>
              </a:rPr>
              <a:t>en</a:t>
            </a:r>
            <a:r>
              <a:rPr dirty="0" sz="5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5400" spc="-50">
                <a:solidFill>
                  <a:srgbClr val="19FF15"/>
                </a:solidFill>
                <a:latin typeface="Arial"/>
                <a:cs typeface="Arial"/>
              </a:rPr>
              <a:t>G</a:t>
            </a:r>
            <a:r>
              <a:rPr dirty="0" sz="5400">
                <a:solidFill>
                  <a:srgbClr val="19FF15"/>
                </a:solidFill>
                <a:latin typeface="Arial"/>
                <a:cs typeface="Arial"/>
              </a:rPr>
              <a:t>ua</a:t>
            </a:r>
            <a:r>
              <a:rPr dirty="0" sz="5400" spc="-2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5400">
                <a:solidFill>
                  <a:srgbClr val="19FF15"/>
                </a:solidFill>
                <a:latin typeface="Arial"/>
                <a:cs typeface="Arial"/>
              </a:rPr>
              <a:t>emala</a:t>
            </a:r>
            <a:r>
              <a:rPr dirty="0" sz="5400" spc="-15">
                <a:solidFill>
                  <a:srgbClr val="19FF15"/>
                </a:solidFill>
                <a:latin typeface="Arial"/>
                <a:cs typeface="Arial"/>
              </a:rPr>
              <a:t>,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7175"/>
            <a:ext cx="5524498" cy="3682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71963" y="4030663"/>
            <a:ext cx="5329234" cy="3284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27040" y="1685352"/>
            <a:ext cx="3854450" cy="207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30"/>
              </a:lnSpc>
            </a:pPr>
            <a:r>
              <a:rPr dirty="0" sz="4800">
                <a:solidFill>
                  <a:srgbClr val="19FF15"/>
                </a:solidFill>
                <a:latin typeface="Arial"/>
                <a:cs typeface="Arial"/>
              </a:rPr>
              <a:t>Panamá</a:t>
            </a:r>
            <a:r>
              <a:rPr dirty="0" sz="4800" spc="-15">
                <a:solidFill>
                  <a:srgbClr val="19FF15"/>
                </a:solidFill>
                <a:latin typeface="Arial"/>
                <a:cs typeface="Arial"/>
              </a:rPr>
              <a:t>,</a:t>
            </a:r>
            <a:endParaRPr sz="4800">
              <a:latin typeface="Arial"/>
              <a:cs typeface="Arial"/>
            </a:endParaRPr>
          </a:p>
          <a:p>
            <a:pPr marL="1435100" marR="5080" indent="-514984">
              <a:lnSpc>
                <a:spcPts val="5800"/>
              </a:lnSpc>
              <a:spcBef>
                <a:spcPts val="130"/>
              </a:spcBef>
            </a:pPr>
            <a:r>
              <a:rPr dirty="0" sz="4800" spc="-55">
                <a:solidFill>
                  <a:srgbClr val="19FF15"/>
                </a:solidFill>
                <a:latin typeface="Arial"/>
                <a:cs typeface="Arial"/>
              </a:rPr>
              <a:t>Guatemala </a:t>
            </a:r>
            <a:r>
              <a:rPr dirty="0" sz="4800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4800" spc="-2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4800">
                <a:solidFill>
                  <a:srgbClr val="19FF15"/>
                </a:solidFill>
                <a:latin typeface="Arial"/>
                <a:cs typeface="Arial"/>
              </a:rPr>
              <a:t>ra</a:t>
            </a:r>
            <a:r>
              <a:rPr dirty="0" sz="48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19FF15"/>
                </a:solidFill>
                <a:latin typeface="Arial"/>
                <a:cs typeface="Arial"/>
              </a:rPr>
              <a:t>ve</a:t>
            </a:r>
            <a:r>
              <a:rPr dirty="0" sz="4800" spc="-20">
                <a:solidFill>
                  <a:srgbClr val="19FF15"/>
                </a:solidFill>
                <a:latin typeface="Arial"/>
                <a:cs typeface="Arial"/>
              </a:rPr>
              <a:t>z.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151" y="447151"/>
            <a:ext cx="9174144" cy="688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83615" y="2371411"/>
            <a:ext cx="0" cy="1995170"/>
          </a:xfrm>
          <a:custGeom>
            <a:avLst/>
            <a:gdLst/>
            <a:ahLst/>
            <a:cxnLst/>
            <a:rect l="l" t="t" r="r" b="b"/>
            <a:pathLst>
              <a:path w="0" h="1995170">
                <a:moveTo>
                  <a:pt x="0" y="1994597"/>
                </a:moveTo>
                <a:lnTo>
                  <a:pt x="0" y="0"/>
                </a:lnTo>
              </a:path>
            </a:pathLst>
          </a:custGeom>
          <a:ln w="35169">
            <a:solidFill>
              <a:srgbClr val="AFB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8505" y="5792875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20" h="0">
                <a:moveTo>
                  <a:pt x="0" y="0"/>
                </a:moveTo>
                <a:lnTo>
                  <a:pt x="1416817" y="0"/>
                </a:lnTo>
              </a:path>
            </a:pathLst>
          </a:custGeom>
          <a:ln w="10048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3384" y="5976256"/>
            <a:ext cx="1442085" cy="0"/>
          </a:xfrm>
          <a:custGeom>
            <a:avLst/>
            <a:gdLst/>
            <a:ahLst/>
            <a:cxnLst/>
            <a:rect l="l" t="t" r="r" b="b"/>
            <a:pathLst>
              <a:path w="1442085" h="0">
                <a:moveTo>
                  <a:pt x="0" y="0"/>
                </a:moveTo>
                <a:lnTo>
                  <a:pt x="1441938" y="0"/>
                </a:lnTo>
              </a:path>
            </a:pathLst>
          </a:custGeom>
          <a:ln w="25120">
            <a:solidFill>
              <a:srgbClr val="1CA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287" y="6162151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5" h="0">
                <a:moveTo>
                  <a:pt x="0" y="0"/>
                </a:moveTo>
                <a:lnTo>
                  <a:pt x="1462035" y="0"/>
                </a:lnTo>
              </a:path>
            </a:pathLst>
          </a:custGeom>
          <a:ln w="25120">
            <a:solidFill>
              <a:srgbClr val="13A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3384" y="6531428"/>
            <a:ext cx="1990089" cy="0"/>
          </a:xfrm>
          <a:custGeom>
            <a:avLst/>
            <a:gdLst/>
            <a:ahLst/>
            <a:cxnLst/>
            <a:rect l="l" t="t" r="r" b="b"/>
            <a:pathLst>
              <a:path w="1990089" h="0">
                <a:moveTo>
                  <a:pt x="0" y="0"/>
                </a:moveTo>
                <a:lnTo>
                  <a:pt x="1989574" y="0"/>
                </a:lnTo>
              </a:path>
            </a:pathLst>
          </a:custGeom>
          <a:ln w="30145">
            <a:solidFill>
              <a:srgbClr val="E4D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65775" y="3631090"/>
            <a:ext cx="3991610" cy="699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099"/>
              </a:lnSpc>
            </a:pPr>
            <a:r>
              <a:rPr dirty="0" sz="1550" spc="25">
                <a:solidFill>
                  <a:srgbClr val="050808"/>
                </a:solidFill>
                <a:latin typeface="Arial"/>
                <a:cs typeface="Arial"/>
              </a:rPr>
              <a:t>Hawa</a:t>
            </a:r>
            <a:r>
              <a:rPr dirty="0" sz="1550" spc="-35">
                <a:solidFill>
                  <a:srgbClr val="050808"/>
                </a:solidFill>
                <a:latin typeface="Arial"/>
                <a:cs typeface="Arial"/>
              </a:rPr>
              <a:t>i</a:t>
            </a:r>
            <a:r>
              <a:rPr dirty="0" sz="1550" spc="360">
                <a:solidFill>
                  <a:srgbClr val="050808"/>
                </a:solidFill>
                <a:latin typeface="Arial"/>
                <a:cs typeface="Arial"/>
              </a:rPr>
              <a:t>i</a:t>
            </a:r>
            <a:r>
              <a:rPr dirty="0" sz="1550" spc="5">
                <a:solidFill>
                  <a:srgbClr val="050808"/>
                </a:solidFill>
                <a:latin typeface="Arial"/>
                <a:cs typeface="Arial"/>
              </a:rPr>
              <a:t>Agr</a:t>
            </a:r>
            <a:r>
              <a:rPr dirty="0" sz="1550" spc="75">
                <a:solidFill>
                  <a:srgbClr val="050808"/>
                </a:solidFill>
                <a:latin typeface="Arial"/>
                <a:cs typeface="Arial"/>
              </a:rPr>
              <a:t>i</a:t>
            </a:r>
            <a:r>
              <a:rPr dirty="0" sz="1550" spc="20">
                <a:solidFill>
                  <a:srgbClr val="050808"/>
                </a:solidFill>
                <a:latin typeface="Arial"/>
                <a:cs typeface="Arial"/>
              </a:rPr>
              <a:t>c</a:t>
            </a:r>
            <a:r>
              <a:rPr dirty="0" sz="1550">
                <a:solidFill>
                  <a:srgbClr val="050808"/>
                </a:solidFill>
                <a:latin typeface="Arial"/>
                <a:cs typeface="Arial"/>
              </a:rPr>
              <a:t>u</a:t>
            </a:r>
            <a:r>
              <a:rPr dirty="0" sz="1550" spc="-35">
                <a:solidFill>
                  <a:srgbClr val="050808"/>
                </a:solidFill>
                <a:latin typeface="Arial"/>
                <a:cs typeface="Arial"/>
              </a:rPr>
              <a:t>l</a:t>
            </a:r>
            <a:r>
              <a:rPr dirty="0" sz="1550">
                <a:solidFill>
                  <a:srgbClr val="050808"/>
                </a:solidFill>
                <a:latin typeface="Arial"/>
                <a:cs typeface="Arial"/>
              </a:rPr>
              <a:t>ture</a:t>
            </a:r>
            <a:r>
              <a:rPr dirty="0" sz="1550" spc="114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85">
                <a:solidFill>
                  <a:srgbClr val="050808"/>
                </a:solidFill>
                <a:latin typeface="Arial"/>
                <a:cs typeface="Arial"/>
              </a:rPr>
              <a:t>R</a:t>
            </a:r>
            <a:r>
              <a:rPr dirty="0" sz="1550" spc="-100">
                <a:solidFill>
                  <a:srgbClr val="050808"/>
                </a:solidFill>
                <a:latin typeface="Arial"/>
                <a:cs typeface="Arial"/>
              </a:rPr>
              <a:t>e</a:t>
            </a:r>
            <a:r>
              <a:rPr dirty="0" sz="1550" spc="15">
                <a:solidFill>
                  <a:srgbClr val="050808"/>
                </a:solidFill>
                <a:latin typeface="Arial"/>
                <a:cs typeface="Arial"/>
              </a:rPr>
              <a:t>search</a:t>
            </a:r>
            <a:r>
              <a:rPr dirty="0" sz="1550" spc="45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50808"/>
                </a:solidFill>
                <a:latin typeface="Arial"/>
                <a:cs typeface="Arial"/>
              </a:rPr>
              <a:t>Cen</a:t>
            </a:r>
            <a:r>
              <a:rPr dirty="0" sz="1550" spc="-70">
                <a:solidFill>
                  <a:srgbClr val="050808"/>
                </a:solidFill>
                <a:latin typeface="Arial"/>
                <a:cs typeface="Arial"/>
              </a:rPr>
              <a:t>t</a:t>
            </a:r>
            <a:r>
              <a:rPr dirty="0" sz="1550" spc="45">
                <a:solidFill>
                  <a:srgbClr val="050808"/>
                </a:solidFill>
                <a:latin typeface="Arial"/>
                <a:cs typeface="Arial"/>
              </a:rPr>
              <a:t>er</a:t>
            </a:r>
            <a:r>
              <a:rPr dirty="0" sz="1550" spc="-50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50808"/>
                </a:solidFill>
                <a:latin typeface="Arial"/>
                <a:cs typeface="Arial"/>
              </a:rPr>
              <a:t>(</a:t>
            </a:r>
            <a:r>
              <a:rPr dirty="0" sz="1550" spc="40">
                <a:solidFill>
                  <a:srgbClr val="050808"/>
                </a:solidFill>
                <a:latin typeface="Arial"/>
                <a:cs typeface="Arial"/>
              </a:rPr>
              <a:t>H</a:t>
            </a:r>
            <a:r>
              <a:rPr dirty="0" sz="1550" spc="5">
                <a:solidFill>
                  <a:srgbClr val="050808"/>
                </a:solidFill>
                <a:latin typeface="Arial"/>
                <a:cs typeface="Arial"/>
              </a:rPr>
              <a:t>A</a:t>
            </a:r>
            <a:r>
              <a:rPr dirty="0" sz="1550" spc="35">
                <a:solidFill>
                  <a:srgbClr val="050808"/>
                </a:solidFill>
                <a:latin typeface="Arial"/>
                <a:cs typeface="Arial"/>
              </a:rPr>
              <a:t>RC)</a:t>
            </a:r>
            <a:r>
              <a:rPr dirty="0" sz="1550" spc="15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10">
                <a:solidFill>
                  <a:srgbClr val="050808"/>
                </a:solidFill>
                <a:latin typeface="Arial"/>
                <a:cs typeface="Arial"/>
              </a:rPr>
              <a:t>HCA</a:t>
            </a:r>
            <a:r>
              <a:rPr dirty="0" sz="1550" spc="-50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050808"/>
                </a:solidFill>
                <a:latin typeface="Arial"/>
                <a:cs typeface="Arial"/>
              </a:rPr>
              <a:t>Confe</a:t>
            </a:r>
            <a:r>
              <a:rPr dirty="0" sz="1550" spc="-35">
                <a:solidFill>
                  <a:srgbClr val="050808"/>
                </a:solidFill>
                <a:latin typeface="Arial"/>
                <a:cs typeface="Arial"/>
              </a:rPr>
              <a:t>r</a:t>
            </a:r>
            <a:r>
              <a:rPr dirty="0" sz="1550" spc="20">
                <a:solidFill>
                  <a:srgbClr val="050808"/>
                </a:solidFill>
                <a:latin typeface="Arial"/>
                <a:cs typeface="Arial"/>
              </a:rPr>
              <a:t>ence,</a:t>
            </a:r>
            <a:r>
              <a:rPr dirty="0" sz="1550" spc="15">
                <a:solidFill>
                  <a:srgbClr val="050808"/>
                </a:solidFill>
                <a:latin typeface="Arial"/>
                <a:cs typeface="Arial"/>
              </a:rPr>
              <a:t> </a:t>
            </a:r>
            <a:r>
              <a:rPr dirty="0" sz="1550" spc="25">
                <a:solidFill>
                  <a:srgbClr val="050808"/>
                </a:solidFill>
                <a:latin typeface="Arial"/>
                <a:cs typeface="Arial"/>
              </a:rPr>
              <a:t>Ka</a:t>
            </a:r>
            <a:r>
              <a:rPr dirty="0" sz="1550" spc="-75">
                <a:solidFill>
                  <a:srgbClr val="050808"/>
                </a:solidFill>
                <a:latin typeface="Arial"/>
                <a:cs typeface="Arial"/>
              </a:rPr>
              <a:t>n</a:t>
            </a:r>
            <a:r>
              <a:rPr dirty="0" sz="1550" spc="85">
                <a:solidFill>
                  <a:srgbClr val="050808"/>
                </a:solidFill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  <a:p>
            <a:pPr algn="ctr" marR="13335">
              <a:lnSpc>
                <a:spcPct val="100000"/>
              </a:lnSpc>
            </a:pPr>
            <a:r>
              <a:rPr dirty="0" sz="1550" spc="30">
                <a:solidFill>
                  <a:srgbClr val="050808"/>
                </a:solidFill>
                <a:latin typeface="Arial"/>
                <a:cs typeface="Arial"/>
              </a:rPr>
              <a:t>Ju</a:t>
            </a:r>
            <a:r>
              <a:rPr dirty="0" sz="1550" spc="-35">
                <a:solidFill>
                  <a:srgbClr val="050808"/>
                </a:solidFill>
                <a:latin typeface="Arial"/>
                <a:cs typeface="Arial"/>
              </a:rPr>
              <a:t>l</a:t>
            </a:r>
            <a:r>
              <a:rPr dirty="0" sz="1550" spc="35">
                <a:solidFill>
                  <a:srgbClr val="050808"/>
                </a:solidFill>
                <a:latin typeface="Arial"/>
                <a:cs typeface="Arial"/>
              </a:rPr>
              <a:t>y</a:t>
            </a:r>
            <a:r>
              <a:rPr dirty="0" sz="1550" spc="55">
                <a:solidFill>
                  <a:srgbClr val="050808"/>
                </a:solidFill>
                <a:latin typeface="Arial"/>
                <a:cs typeface="Arial"/>
              </a:rPr>
              <a:t>1</a:t>
            </a:r>
            <a:r>
              <a:rPr dirty="0" sz="1550" spc="85">
                <a:solidFill>
                  <a:srgbClr val="050808"/>
                </a:solidFill>
                <a:latin typeface="Arial"/>
                <a:cs typeface="Arial"/>
              </a:rPr>
              <a:t>8</a:t>
            </a:r>
            <a:r>
              <a:rPr dirty="0" sz="1550" spc="-80">
                <a:solidFill>
                  <a:srgbClr val="050808"/>
                </a:solidFill>
                <a:latin typeface="Arial"/>
                <a:cs typeface="Arial"/>
              </a:rPr>
              <a:t>,</a:t>
            </a:r>
            <a:r>
              <a:rPr dirty="0" sz="1550" spc="25">
                <a:solidFill>
                  <a:srgbClr val="050808"/>
                </a:solidFill>
                <a:latin typeface="Arial"/>
                <a:cs typeface="Arial"/>
              </a:rPr>
              <a:t>20</a:t>
            </a:r>
            <a:r>
              <a:rPr dirty="0" sz="1550" spc="-70">
                <a:solidFill>
                  <a:srgbClr val="050808"/>
                </a:solidFill>
                <a:latin typeface="Arial"/>
                <a:cs typeface="Arial"/>
              </a:rPr>
              <a:t>1</a:t>
            </a:r>
            <a:r>
              <a:rPr dirty="0" sz="1550" spc="90">
                <a:solidFill>
                  <a:srgbClr val="050808"/>
                </a:solidFill>
                <a:latin typeface="Arial"/>
                <a:cs typeface="Arial"/>
              </a:rPr>
              <a:t>4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926" y="5612193"/>
            <a:ext cx="1415415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" marR="328930">
              <a:lnSpc>
                <a:spcPct val="146500"/>
              </a:lnSpc>
            </a:pPr>
            <a:r>
              <a:rPr dirty="0" sz="900" spc="65">
                <a:solidFill>
                  <a:srgbClr val="181A1C"/>
                </a:solidFill>
                <a:latin typeface="Arial"/>
                <a:cs typeface="Arial"/>
              </a:rPr>
              <a:t>App</a:t>
            </a:r>
            <a:r>
              <a:rPr dirty="0" sz="900" spc="30">
                <a:solidFill>
                  <a:srgbClr val="181A1C"/>
                </a:solidFill>
                <a:latin typeface="Arial"/>
                <a:cs typeface="Arial"/>
              </a:rPr>
              <a:t>l</a:t>
            </a:r>
            <a:r>
              <a:rPr dirty="0" sz="900" spc="40">
                <a:solidFill>
                  <a:srgbClr val="181A1C"/>
                </a:solidFill>
                <a:latin typeface="Arial"/>
                <a:cs typeface="Arial"/>
              </a:rPr>
              <a:t>y</a:t>
            </a:r>
            <a:r>
              <a:rPr dirty="0" sz="900" spc="5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181A1C"/>
                </a:solidFill>
                <a:latin typeface="Arial"/>
                <a:cs typeface="Arial"/>
              </a:rPr>
              <a:t>Preventative</a:t>
            </a:r>
            <a:r>
              <a:rPr dirty="0" sz="900" spc="20">
                <a:solidFill>
                  <a:srgbClr val="181A1C"/>
                </a:solidFill>
                <a:latin typeface="Arial"/>
                <a:cs typeface="Arial"/>
              </a:rPr>
              <a:t> </a:t>
            </a:r>
            <a:r>
              <a:rPr dirty="0" sz="900" spc="25">
                <a:solidFill>
                  <a:srgbClr val="181A1C"/>
                </a:solidFill>
                <a:latin typeface="Arial"/>
                <a:cs typeface="Arial"/>
              </a:rPr>
              <a:t>Tri</a:t>
            </a:r>
            <a:r>
              <a:rPr dirty="0" sz="900" spc="45">
                <a:solidFill>
                  <a:srgbClr val="181A1C"/>
                </a:solidFill>
                <a:latin typeface="Arial"/>
                <a:cs typeface="Arial"/>
              </a:rPr>
              <a:t>azo</a:t>
            </a:r>
            <a:r>
              <a:rPr dirty="0" sz="900" spc="-20">
                <a:solidFill>
                  <a:srgbClr val="181A1C"/>
                </a:solidFill>
                <a:latin typeface="Arial"/>
                <a:cs typeface="Arial"/>
              </a:rPr>
              <a:t>l</a:t>
            </a:r>
            <a:r>
              <a:rPr dirty="0" sz="900" spc="45">
                <a:solidFill>
                  <a:srgbClr val="181A1C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55">
                <a:solidFill>
                  <a:srgbClr val="181A1C"/>
                </a:solidFill>
                <a:latin typeface="Arial"/>
                <a:cs typeface="Arial"/>
              </a:rPr>
              <a:t>Azoxystrob</a:t>
            </a:r>
            <a:r>
              <a:rPr dirty="0" sz="900" spc="105">
                <a:solidFill>
                  <a:srgbClr val="181A1C"/>
                </a:solidFill>
                <a:latin typeface="Arial"/>
                <a:cs typeface="Arial"/>
              </a:rPr>
              <a:t>i</a:t>
            </a:r>
            <a:r>
              <a:rPr dirty="0" sz="900" spc="55">
                <a:solidFill>
                  <a:srgbClr val="181A1C"/>
                </a:solidFill>
                <a:latin typeface="Arial"/>
                <a:cs typeface="Arial"/>
              </a:rPr>
              <a:t>n/S</a:t>
            </a:r>
            <a:r>
              <a:rPr dirty="0" sz="900" spc="-55">
                <a:solidFill>
                  <a:srgbClr val="181A1C"/>
                </a:solidFill>
                <a:latin typeface="Arial"/>
                <a:cs typeface="Arial"/>
              </a:rPr>
              <a:t>t</a:t>
            </a:r>
            <a:r>
              <a:rPr dirty="0" sz="900" spc="75">
                <a:solidFill>
                  <a:srgbClr val="181A1C"/>
                </a:solidFill>
                <a:latin typeface="Arial"/>
                <a:cs typeface="Arial"/>
              </a:rPr>
              <a:t>rob</a:t>
            </a:r>
            <a:r>
              <a:rPr dirty="0" sz="900" spc="-45">
                <a:solidFill>
                  <a:srgbClr val="181A1C"/>
                </a:solidFill>
                <a:latin typeface="Arial"/>
                <a:cs typeface="Arial"/>
              </a:rPr>
              <a:t>i</a:t>
            </a:r>
            <a:r>
              <a:rPr dirty="0" sz="900" spc="25">
                <a:solidFill>
                  <a:srgbClr val="181A1C"/>
                </a:solidFill>
                <a:latin typeface="Arial"/>
                <a:cs typeface="Arial"/>
              </a:rPr>
              <a:t>l</a:t>
            </a:r>
            <a:r>
              <a:rPr dirty="0" sz="900" spc="95">
                <a:solidFill>
                  <a:srgbClr val="181A1C"/>
                </a:solidFill>
                <a:latin typeface="Arial"/>
                <a:cs typeface="Arial"/>
              </a:rPr>
              <a:t>ur</a:t>
            </a:r>
            <a:r>
              <a:rPr dirty="0" sz="900" spc="-10">
                <a:solidFill>
                  <a:srgbClr val="181A1C"/>
                </a:solidFill>
                <a:latin typeface="Arial"/>
                <a:cs typeface="Arial"/>
              </a:rPr>
              <a:t>i</a:t>
            </a:r>
            <a:r>
              <a:rPr dirty="0" sz="900" spc="114">
                <a:solidFill>
                  <a:srgbClr val="181A1C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8925" rIns="0" bIns="0" rtlCol="0" vert="horz">
            <a:spAutoFit/>
          </a:bodyPr>
          <a:lstStyle/>
          <a:p>
            <a:pPr marL="316230">
              <a:lnSpc>
                <a:spcPct val="100000"/>
              </a:lnSpc>
            </a:pP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H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s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4800" spc="-35" b="1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r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4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e</a:t>
            </a:r>
            <a:r>
              <a:rPr dirty="0" sz="4800" spc="-30" b="1">
                <a:solidFill>
                  <a:srgbClr val="19FF15"/>
                </a:solidFill>
                <a:latin typeface="Arial"/>
                <a:cs typeface="Arial"/>
              </a:rPr>
              <a:t>n</a:t>
            </a:r>
            <a:r>
              <a:rPr dirty="0" sz="4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l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4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800" spc="-30" b="1">
                <a:solidFill>
                  <a:srgbClr val="19FF15"/>
                </a:solidFill>
                <a:latin typeface="Arial"/>
                <a:cs typeface="Arial"/>
              </a:rPr>
              <a:t>Fin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ca</a:t>
            </a:r>
            <a:r>
              <a:rPr dirty="0" sz="4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r</a:t>
            </a:r>
            <a:r>
              <a:rPr dirty="0" sz="4800" spc="-20" b="1">
                <a:solidFill>
                  <a:srgbClr val="19FF15"/>
                </a:solidFill>
                <a:latin typeface="Arial"/>
                <a:cs typeface="Arial"/>
              </a:rPr>
              <a:t>l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4800" spc="-35" b="1">
                <a:solidFill>
                  <a:srgbClr val="19FF15"/>
                </a:solidFill>
                <a:latin typeface="Arial"/>
                <a:cs typeface="Arial"/>
              </a:rPr>
              <a:t>nd</a:t>
            </a:r>
            <a:r>
              <a:rPr dirty="0" sz="4800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35898" y="2654300"/>
            <a:ext cx="1143000" cy="520700"/>
          </a:xfrm>
          <a:custGeom>
            <a:avLst/>
            <a:gdLst/>
            <a:ahLst/>
            <a:cxnLst/>
            <a:rect l="l" t="t" r="r" b="b"/>
            <a:pathLst>
              <a:path w="1143000" h="520700">
                <a:moveTo>
                  <a:pt x="0" y="0"/>
                </a:moveTo>
                <a:lnTo>
                  <a:pt x="1143000" y="0"/>
                </a:lnTo>
                <a:lnTo>
                  <a:pt x="11430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35898" y="2654300"/>
            <a:ext cx="1143000" cy="520700"/>
          </a:xfrm>
          <a:custGeom>
            <a:avLst/>
            <a:gdLst/>
            <a:ahLst/>
            <a:cxnLst/>
            <a:rect l="l" t="t" r="r" b="b"/>
            <a:pathLst>
              <a:path w="1143000" h="520700">
                <a:moveTo>
                  <a:pt x="0" y="0"/>
                </a:moveTo>
                <a:lnTo>
                  <a:pt x="1142999" y="0"/>
                </a:lnTo>
                <a:lnTo>
                  <a:pt x="1142999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095500"/>
            <a:ext cx="9143998" cy="4753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313" y="920813"/>
            <a:ext cx="7037705" cy="135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2755" marR="5080" indent="-1710689">
              <a:lnSpc>
                <a:spcPts val="5700"/>
              </a:lnSpc>
            </a:pP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H</a:t>
            </a:r>
            <a:r>
              <a:rPr dirty="0" sz="4800" spc="-20" b="1">
                <a:solidFill>
                  <a:srgbClr val="23C849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s</a:t>
            </a:r>
            <a:r>
              <a:rPr dirty="0" sz="4800" spc="-20" b="1">
                <a:solidFill>
                  <a:srgbClr val="23C849"/>
                </a:solidFill>
                <a:latin typeface="Arial"/>
                <a:cs typeface="Arial"/>
              </a:rPr>
              <a:t>t</a:t>
            </a:r>
            <a:r>
              <a:rPr dirty="0" sz="4800" spc="-35" b="1">
                <a:solidFill>
                  <a:srgbClr val="23C849"/>
                </a:solidFill>
                <a:latin typeface="Arial"/>
                <a:cs typeface="Arial"/>
              </a:rPr>
              <a:t>o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r</a:t>
            </a:r>
            <a:r>
              <a:rPr dirty="0" sz="4800" spc="-20" b="1">
                <a:solidFill>
                  <a:srgbClr val="23C849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a</a:t>
            </a:r>
            <a:r>
              <a:rPr dirty="0" sz="4800" spc="-5" b="1">
                <a:solidFill>
                  <a:srgbClr val="23C84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rec</a:t>
            </a:r>
            <a:r>
              <a:rPr dirty="0" sz="4800" spc="-35" b="1">
                <a:solidFill>
                  <a:srgbClr val="23C849"/>
                </a:solidFill>
                <a:latin typeface="Arial"/>
                <a:cs typeface="Arial"/>
              </a:rPr>
              <a:t>on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str</a:t>
            </a:r>
            <a:r>
              <a:rPr dirty="0" sz="4800" spc="-30" b="1">
                <a:solidFill>
                  <a:srgbClr val="23C849"/>
                </a:solidFill>
                <a:latin typeface="Arial"/>
                <a:cs typeface="Arial"/>
              </a:rPr>
              <a:t>uid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a</a:t>
            </a:r>
            <a:r>
              <a:rPr dirty="0" sz="4800" spc="-5" b="1">
                <a:solidFill>
                  <a:srgbClr val="23C84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23C849"/>
                </a:solidFill>
                <a:latin typeface="Arial"/>
                <a:cs typeface="Arial"/>
              </a:rPr>
              <a:t>e</a:t>
            </a:r>
            <a:r>
              <a:rPr dirty="0" sz="4800" spc="-30" b="1">
                <a:solidFill>
                  <a:srgbClr val="23C849"/>
                </a:solidFill>
                <a:latin typeface="Arial"/>
                <a:cs typeface="Arial"/>
              </a:rPr>
              <a:t>n</a:t>
            </a:r>
            <a:r>
              <a:rPr dirty="0" sz="4800" spc="-25" b="1">
                <a:solidFill>
                  <a:srgbClr val="23C849"/>
                </a:solidFill>
                <a:latin typeface="Arial"/>
                <a:cs typeface="Arial"/>
              </a:rPr>
              <a:t> Finca</a:t>
            </a:r>
            <a:r>
              <a:rPr dirty="0" sz="4800" spc="-10" b="1">
                <a:solidFill>
                  <a:srgbClr val="23C849"/>
                </a:solidFill>
                <a:latin typeface="Arial"/>
                <a:cs typeface="Arial"/>
              </a:rPr>
              <a:t> </a:t>
            </a:r>
            <a:r>
              <a:rPr dirty="0" sz="4800" spc="-30" b="1">
                <a:solidFill>
                  <a:srgbClr val="23C849"/>
                </a:solidFill>
                <a:latin typeface="Arial"/>
                <a:cs typeface="Arial"/>
              </a:rPr>
              <a:t>Irlanda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921000"/>
            <a:ext cx="9143998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5827712" cy="447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038598"/>
            <a:ext cx="5830957" cy="223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92240" y="798972"/>
            <a:ext cx="2951480" cy="5123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99109">
              <a:lnSpc>
                <a:spcPts val="3300"/>
              </a:lnSpc>
            </a:pP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Al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inal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ue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un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problema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als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614"/>
              </a:spcBef>
            </a:pP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La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roya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se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convi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rt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ió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una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mole</a:t>
            </a:r>
            <a:r>
              <a:rPr dirty="0" sz="2800" spc="-15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ia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pero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nunca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l problema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deva</a:t>
            </a:r>
            <a:r>
              <a:rPr dirty="0" sz="2800" spc="-15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ador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como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ue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en</a:t>
            </a:r>
            <a:r>
              <a:rPr dirty="0" sz="2800" spc="-15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Asia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algn="ctr" marR="350520">
              <a:lnSpc>
                <a:spcPct val="100000"/>
              </a:lnSpc>
              <a:spcBef>
                <a:spcPts val="1340"/>
              </a:spcBef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2013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¿</a:t>
            </a: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Por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qu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é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0" y="2159001"/>
            <a:ext cx="8966198" cy="5156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404" rIns="0" bIns="0" rtlCol="0" vert="horz">
            <a:spAutoFit/>
          </a:bodyPr>
          <a:lstStyle/>
          <a:p>
            <a:pPr marL="448945">
              <a:lnSpc>
                <a:spcPct val="100000"/>
              </a:lnSpc>
            </a:pPr>
            <a:r>
              <a:rPr dirty="0" sz="4800">
                <a:solidFill>
                  <a:srgbClr val="19FF15"/>
                </a:solidFill>
              </a:rPr>
              <a:t>“Modern</a:t>
            </a:r>
            <a:r>
              <a:rPr dirty="0" sz="4800" spc="-5">
                <a:solidFill>
                  <a:srgbClr val="19FF15"/>
                </a:solidFill>
              </a:rPr>
              <a:t> </a:t>
            </a:r>
            <a:r>
              <a:rPr dirty="0" sz="4800">
                <a:solidFill>
                  <a:srgbClr val="19FF15"/>
                </a:solidFill>
              </a:rPr>
              <a:t>growing</a:t>
            </a:r>
            <a:r>
              <a:rPr dirty="0" sz="4800" spc="-5">
                <a:solidFill>
                  <a:srgbClr val="19FF15"/>
                </a:solidFill>
              </a:rPr>
              <a:t> </a:t>
            </a:r>
            <a:r>
              <a:rPr dirty="0" sz="4800">
                <a:solidFill>
                  <a:srgbClr val="19FF15"/>
                </a:solidFill>
              </a:rPr>
              <a:t>me</a:t>
            </a:r>
            <a:r>
              <a:rPr dirty="0" sz="4800" spc="-20">
                <a:solidFill>
                  <a:srgbClr val="19FF15"/>
                </a:solidFill>
              </a:rPr>
              <a:t>t</a:t>
            </a:r>
            <a:r>
              <a:rPr dirty="0" sz="4800">
                <a:solidFill>
                  <a:srgbClr val="19FF15"/>
                </a:solidFill>
              </a:rPr>
              <a:t>hods”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0" y="960438"/>
            <a:ext cx="8267698" cy="635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560" rIns="0" bIns="0" rtlCol="0" vert="horz">
            <a:spAutoFit/>
          </a:bodyPr>
          <a:lstStyle/>
          <a:p>
            <a:pPr marL="2036445">
              <a:lnSpc>
                <a:spcPct val="100000"/>
              </a:lnSpc>
            </a:pPr>
            <a:r>
              <a:rPr dirty="0" sz="3200">
                <a:solidFill>
                  <a:srgbClr val="000000"/>
                </a:solidFill>
              </a:rPr>
              <a:t>El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ciclo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vida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57200" y="1130301"/>
            <a:ext cx="3467100" cy="5435600"/>
          </a:xfrm>
          <a:custGeom>
            <a:avLst/>
            <a:gdLst/>
            <a:ahLst/>
            <a:cxnLst/>
            <a:rect l="l" t="t" r="r" b="b"/>
            <a:pathLst>
              <a:path w="3467100" h="5435600">
                <a:moveTo>
                  <a:pt x="0" y="0"/>
                </a:moveTo>
                <a:lnTo>
                  <a:pt x="3467098" y="0"/>
                </a:lnTo>
                <a:lnTo>
                  <a:pt x="3467098" y="5435598"/>
                </a:lnTo>
                <a:lnTo>
                  <a:pt x="0" y="54355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130301"/>
            <a:ext cx="3467100" cy="5435600"/>
          </a:xfrm>
          <a:custGeom>
            <a:avLst/>
            <a:gdLst/>
            <a:ahLst/>
            <a:cxnLst/>
            <a:rect l="l" t="t" r="r" b="b"/>
            <a:pathLst>
              <a:path w="3467100" h="5435600">
                <a:moveTo>
                  <a:pt x="0" y="0"/>
                </a:moveTo>
                <a:lnTo>
                  <a:pt x="3467099" y="0"/>
                </a:lnTo>
                <a:lnTo>
                  <a:pt x="3467099" y="5435598"/>
                </a:lnTo>
                <a:lnTo>
                  <a:pt x="0" y="5435598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11598" y="5461000"/>
            <a:ext cx="2197100" cy="1358900"/>
          </a:xfrm>
          <a:custGeom>
            <a:avLst/>
            <a:gdLst/>
            <a:ahLst/>
            <a:cxnLst/>
            <a:rect l="l" t="t" r="r" b="b"/>
            <a:pathLst>
              <a:path w="2197100" h="1358900">
                <a:moveTo>
                  <a:pt x="571500" y="0"/>
                </a:moveTo>
                <a:lnTo>
                  <a:pt x="114300" y="495300"/>
                </a:lnTo>
                <a:lnTo>
                  <a:pt x="0" y="1028700"/>
                </a:lnTo>
                <a:lnTo>
                  <a:pt x="1092200" y="1358899"/>
                </a:lnTo>
                <a:lnTo>
                  <a:pt x="2197100" y="723900"/>
                </a:lnTo>
                <a:lnTo>
                  <a:pt x="2171700" y="508000"/>
                </a:lnTo>
                <a:lnTo>
                  <a:pt x="1612900" y="165100"/>
                </a:lnTo>
                <a:lnTo>
                  <a:pt x="1234215" y="100875"/>
                </a:lnTo>
                <a:lnTo>
                  <a:pt x="1064641" y="68981"/>
                </a:lnTo>
                <a:lnTo>
                  <a:pt x="946718" y="44636"/>
                </a:lnTo>
                <a:lnTo>
                  <a:pt x="867880" y="26820"/>
                </a:lnTo>
                <a:lnTo>
                  <a:pt x="815564" y="14514"/>
                </a:lnTo>
                <a:lnTo>
                  <a:pt x="795426" y="10109"/>
                </a:lnTo>
                <a:lnTo>
                  <a:pt x="740246" y="2356"/>
                </a:lnTo>
                <a:lnTo>
                  <a:pt x="692116" y="466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1598" y="5461000"/>
            <a:ext cx="2197100" cy="1358900"/>
          </a:xfrm>
          <a:custGeom>
            <a:avLst/>
            <a:gdLst/>
            <a:ahLst/>
            <a:cxnLst/>
            <a:rect l="l" t="t" r="r" b="b"/>
            <a:pathLst>
              <a:path w="2197100" h="1358900">
                <a:moveTo>
                  <a:pt x="2197099" y="723899"/>
                </a:moveTo>
                <a:lnTo>
                  <a:pt x="2171699" y="507999"/>
                </a:lnTo>
                <a:lnTo>
                  <a:pt x="1612899" y="165099"/>
                </a:lnTo>
                <a:lnTo>
                  <a:pt x="1468000" y="141337"/>
                </a:lnTo>
                <a:lnTo>
                  <a:pt x="1342296" y="119972"/>
                </a:lnTo>
                <a:lnTo>
                  <a:pt x="1234214" y="100875"/>
                </a:lnTo>
                <a:lnTo>
                  <a:pt x="1142187" y="83921"/>
                </a:lnTo>
                <a:lnTo>
                  <a:pt x="1064641" y="68981"/>
                </a:lnTo>
                <a:lnTo>
                  <a:pt x="1000008" y="55929"/>
                </a:lnTo>
                <a:lnTo>
                  <a:pt x="946718" y="44636"/>
                </a:lnTo>
                <a:lnTo>
                  <a:pt x="903198" y="34975"/>
                </a:lnTo>
                <a:lnTo>
                  <a:pt x="839192" y="20042"/>
                </a:lnTo>
                <a:lnTo>
                  <a:pt x="815564" y="14514"/>
                </a:lnTo>
                <a:lnTo>
                  <a:pt x="777207" y="6699"/>
                </a:lnTo>
                <a:lnTo>
                  <a:pt x="718362" y="1168"/>
                </a:lnTo>
                <a:lnTo>
                  <a:pt x="659937" y="122"/>
                </a:lnTo>
                <a:lnTo>
                  <a:pt x="620255" y="9"/>
                </a:lnTo>
                <a:lnTo>
                  <a:pt x="571499" y="0"/>
                </a:lnTo>
                <a:lnTo>
                  <a:pt x="114299" y="495299"/>
                </a:lnTo>
                <a:lnTo>
                  <a:pt x="0" y="1028699"/>
                </a:lnTo>
                <a:lnTo>
                  <a:pt x="1092199" y="1358899"/>
                </a:lnTo>
                <a:lnTo>
                  <a:pt x="2197099" y="7238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0" y="960438"/>
            <a:ext cx="8267698" cy="635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560" rIns="0" bIns="0" rtlCol="0" vert="horz">
            <a:spAutoFit/>
          </a:bodyPr>
          <a:lstStyle/>
          <a:p>
            <a:pPr marL="2036445">
              <a:lnSpc>
                <a:spcPct val="100000"/>
              </a:lnSpc>
            </a:pPr>
            <a:r>
              <a:rPr dirty="0" sz="3200">
                <a:solidFill>
                  <a:srgbClr val="000000"/>
                </a:solidFill>
              </a:rPr>
              <a:t>El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ciclo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de</a:t>
            </a:r>
            <a:r>
              <a:rPr dirty="0" sz="3200" spc="-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vida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57200" y="1130301"/>
            <a:ext cx="3467100" cy="5270500"/>
          </a:xfrm>
          <a:custGeom>
            <a:avLst/>
            <a:gdLst/>
            <a:ahLst/>
            <a:cxnLst/>
            <a:rect l="l" t="t" r="r" b="b"/>
            <a:pathLst>
              <a:path w="3467100" h="5270500">
                <a:moveTo>
                  <a:pt x="0" y="0"/>
                </a:moveTo>
                <a:lnTo>
                  <a:pt x="3467098" y="0"/>
                </a:lnTo>
                <a:lnTo>
                  <a:pt x="3467098" y="5270498"/>
                </a:lnTo>
                <a:lnTo>
                  <a:pt x="0" y="52704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130301"/>
            <a:ext cx="3467100" cy="5270500"/>
          </a:xfrm>
          <a:custGeom>
            <a:avLst/>
            <a:gdLst/>
            <a:ahLst/>
            <a:cxnLst/>
            <a:rect l="l" t="t" r="r" b="b"/>
            <a:pathLst>
              <a:path w="3467100" h="5270500">
                <a:moveTo>
                  <a:pt x="0" y="0"/>
                </a:moveTo>
                <a:lnTo>
                  <a:pt x="3467099" y="0"/>
                </a:lnTo>
                <a:lnTo>
                  <a:pt x="3467099" y="5270498"/>
                </a:lnTo>
                <a:lnTo>
                  <a:pt x="0" y="5270498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699" y="6400800"/>
            <a:ext cx="3733800" cy="165100"/>
          </a:xfrm>
          <a:custGeom>
            <a:avLst/>
            <a:gdLst/>
            <a:ahLst/>
            <a:cxnLst/>
            <a:rect l="l" t="t" r="r" b="b"/>
            <a:pathLst>
              <a:path w="3733800" h="165100">
                <a:moveTo>
                  <a:pt x="0" y="0"/>
                </a:moveTo>
                <a:lnTo>
                  <a:pt x="3733798" y="0"/>
                </a:lnTo>
                <a:lnTo>
                  <a:pt x="3733798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699" y="6400800"/>
            <a:ext cx="3733800" cy="165100"/>
          </a:xfrm>
          <a:custGeom>
            <a:avLst/>
            <a:gdLst/>
            <a:ahLst/>
            <a:cxnLst/>
            <a:rect l="l" t="t" r="r" b="b"/>
            <a:pathLst>
              <a:path w="3733800" h="165100">
                <a:moveTo>
                  <a:pt x="0" y="0"/>
                </a:moveTo>
                <a:lnTo>
                  <a:pt x="3733799" y="0"/>
                </a:lnTo>
                <a:lnTo>
                  <a:pt x="3733799" y="165100"/>
                </a:lnTo>
                <a:lnTo>
                  <a:pt x="0" y="16510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7192" y="571501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7193" y="571501"/>
            <a:ext cx="0" cy="5664835"/>
          </a:xfrm>
          <a:custGeom>
            <a:avLst/>
            <a:gdLst/>
            <a:ahLst/>
            <a:cxnLst/>
            <a:rect l="l" t="t" r="r" b="b"/>
            <a:pathLst>
              <a:path w="0" h="5664835">
                <a:moveTo>
                  <a:pt x="0" y="0"/>
                </a:moveTo>
                <a:lnTo>
                  <a:pt x="0" y="566470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77192" y="6236208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192" y="641604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77192" y="686562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77193" y="6416040"/>
            <a:ext cx="0" cy="449580"/>
          </a:xfrm>
          <a:custGeom>
            <a:avLst/>
            <a:gdLst/>
            <a:ahLst/>
            <a:cxnLst/>
            <a:rect l="l" t="t" r="r" b="b"/>
            <a:pathLst>
              <a:path w="0" h="449579">
                <a:moveTo>
                  <a:pt x="0" y="0"/>
                </a:moveTo>
                <a:lnTo>
                  <a:pt x="0" y="4495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3370" y="4527804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3370" y="661417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3370" y="661417"/>
            <a:ext cx="0" cy="3866515"/>
          </a:xfrm>
          <a:custGeom>
            <a:avLst/>
            <a:gdLst/>
            <a:ahLst/>
            <a:cxnLst/>
            <a:rect l="l" t="t" r="r" b="b"/>
            <a:pathLst>
              <a:path w="0" h="3866515">
                <a:moveTo>
                  <a:pt x="0" y="0"/>
                </a:moveTo>
                <a:lnTo>
                  <a:pt x="0" y="386638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3370" y="470763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3370" y="695553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30" h="0">
                <a:moveTo>
                  <a:pt x="31568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93370" y="4707635"/>
            <a:ext cx="0" cy="2247900"/>
          </a:xfrm>
          <a:custGeom>
            <a:avLst/>
            <a:gdLst/>
            <a:ahLst/>
            <a:cxnLst/>
            <a:rect l="l" t="t" r="r" b="b"/>
            <a:pathLst>
              <a:path w="0" h="2247900">
                <a:moveTo>
                  <a:pt x="0" y="0"/>
                </a:moveTo>
                <a:lnTo>
                  <a:pt x="0" y="22478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71800" y="571501"/>
            <a:ext cx="3216047" cy="6384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97531" y="3167411"/>
            <a:ext cx="3405504" cy="375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340" marR="603885" indent="38100">
              <a:lnSpc>
                <a:spcPct val="99000"/>
              </a:lnSpc>
            </a:pP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Policul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ivo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radicional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(</a:t>
            </a:r>
            <a:r>
              <a:rPr dirty="0" sz="2400">
                <a:solidFill>
                  <a:srgbClr val="A8FA3E"/>
                </a:solidFill>
                <a:latin typeface="ＭＳ Ｐゴシック"/>
                <a:cs typeface="ＭＳ Ｐゴシック"/>
              </a:rPr>
              <a:t>“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Jard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í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 de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ca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f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é</a:t>
            </a:r>
            <a:r>
              <a:rPr dirty="0" sz="2400">
                <a:solidFill>
                  <a:srgbClr val="A8FA3E"/>
                </a:solidFill>
                <a:latin typeface="ＭＳ Ｐゴシック"/>
                <a:cs typeface="ＭＳ Ｐゴシック"/>
              </a:rPr>
              <a:t>”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indent="167640">
              <a:lnSpc>
                <a:spcPct val="100000"/>
              </a:lnSpc>
            </a:pP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Commercia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marL="100965" marR="5080" indent="-88900">
              <a:lnSpc>
                <a:spcPct val="196700"/>
              </a:lnSpc>
              <a:spcBef>
                <a:spcPts val="1415"/>
              </a:spcBef>
            </a:pP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Monocul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ivo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con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sombr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Ca</a:t>
            </a:r>
            <a:r>
              <a:rPr dirty="0" sz="2400" spc="-10">
                <a:solidFill>
                  <a:srgbClr val="9BFF3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é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de</a:t>
            </a: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sol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2142" y="2668541"/>
            <a:ext cx="330200" cy="1736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9BFF30"/>
                </a:solidFill>
                <a:latin typeface="Arial"/>
                <a:cs typeface="Arial"/>
              </a:rPr>
              <a:t>Co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n Sombra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053" y="1797944"/>
            <a:ext cx="330200" cy="143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90">
                <a:solidFill>
                  <a:srgbClr val="9BFF3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radi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t</a:t>
            </a: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ional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3131" y="5153826"/>
            <a:ext cx="330200" cy="1228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9BFF30"/>
                </a:solidFill>
                <a:latin typeface="Arial"/>
                <a:cs typeface="Arial"/>
              </a:rPr>
              <a:t>Moderna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24688" rIns="0" bIns="0" rtlCol="0" vert="horz">
            <a:spAutoFit/>
          </a:bodyPr>
          <a:lstStyle/>
          <a:p>
            <a:pPr marL="5655945">
              <a:lnSpc>
                <a:spcPct val="100000"/>
              </a:lnSpc>
            </a:pPr>
            <a:r>
              <a:rPr dirty="0">
                <a:solidFill>
                  <a:srgbClr val="9BFF30"/>
                </a:solidFill>
              </a:rPr>
              <a:t>Ru</a:t>
            </a:r>
            <a:r>
              <a:rPr dirty="0" spc="-10">
                <a:solidFill>
                  <a:srgbClr val="9BFF30"/>
                </a:solidFill>
              </a:rPr>
              <a:t>st</a:t>
            </a:r>
            <a:r>
              <a:rPr dirty="0" spc="-10">
                <a:solidFill>
                  <a:srgbClr val="9BFF30"/>
                </a:solidFill>
              </a:rPr>
              <a:t>ican</a:t>
            </a:r>
            <a:r>
              <a:rPr dirty="0" spc="-5">
                <a:solidFill>
                  <a:srgbClr val="9BFF30"/>
                </a:solidFill>
              </a:rPr>
              <a:t>o</a:t>
            </a:r>
            <a:r>
              <a:rPr dirty="0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" name="object 20"/>
          <p:cNvSpPr/>
          <p:nvPr/>
        </p:nvSpPr>
        <p:spPr>
          <a:xfrm>
            <a:off x="1435100" y="1422401"/>
            <a:ext cx="495300" cy="3403600"/>
          </a:xfrm>
          <a:custGeom>
            <a:avLst/>
            <a:gdLst/>
            <a:ahLst/>
            <a:cxnLst/>
            <a:rect l="l" t="t" r="r" b="b"/>
            <a:pathLst>
              <a:path w="495300" h="3403600">
                <a:moveTo>
                  <a:pt x="495299" y="3403598"/>
                </a:moveTo>
                <a:lnTo>
                  <a:pt x="455129" y="3394248"/>
                </a:lnTo>
                <a:lnTo>
                  <a:pt x="417023" y="3367179"/>
                </a:lnTo>
                <a:lnTo>
                  <a:pt x="381490" y="3323862"/>
                </a:lnTo>
                <a:lnTo>
                  <a:pt x="349041" y="3265766"/>
                </a:lnTo>
                <a:lnTo>
                  <a:pt x="320184" y="3194364"/>
                </a:lnTo>
                <a:lnTo>
                  <a:pt x="307263" y="3154133"/>
                </a:lnTo>
                <a:lnTo>
                  <a:pt x="295432" y="3111126"/>
                </a:lnTo>
                <a:lnTo>
                  <a:pt x="284753" y="3065528"/>
                </a:lnTo>
                <a:lnTo>
                  <a:pt x="275292" y="3017522"/>
                </a:lnTo>
                <a:lnTo>
                  <a:pt x="267111" y="2967293"/>
                </a:lnTo>
                <a:lnTo>
                  <a:pt x="260275" y="2915024"/>
                </a:lnTo>
                <a:lnTo>
                  <a:pt x="254847" y="2860899"/>
                </a:lnTo>
                <a:lnTo>
                  <a:pt x="250891" y="2805102"/>
                </a:lnTo>
                <a:lnTo>
                  <a:pt x="248470" y="2747817"/>
                </a:lnTo>
                <a:lnTo>
                  <a:pt x="247650" y="2689227"/>
                </a:lnTo>
                <a:lnTo>
                  <a:pt x="247650" y="2416171"/>
                </a:lnTo>
                <a:lnTo>
                  <a:pt x="246829" y="2357581"/>
                </a:lnTo>
                <a:lnTo>
                  <a:pt x="244408" y="2300296"/>
                </a:lnTo>
                <a:lnTo>
                  <a:pt x="240452" y="2244499"/>
                </a:lnTo>
                <a:lnTo>
                  <a:pt x="235024" y="2190374"/>
                </a:lnTo>
                <a:lnTo>
                  <a:pt x="228188" y="2138105"/>
                </a:lnTo>
                <a:lnTo>
                  <a:pt x="220007" y="2087875"/>
                </a:lnTo>
                <a:lnTo>
                  <a:pt x="210546" y="2039870"/>
                </a:lnTo>
                <a:lnTo>
                  <a:pt x="199867" y="1994272"/>
                </a:lnTo>
                <a:lnTo>
                  <a:pt x="188036" y="1951265"/>
                </a:lnTo>
                <a:lnTo>
                  <a:pt x="175115" y="1911033"/>
                </a:lnTo>
                <a:lnTo>
                  <a:pt x="161167" y="1873761"/>
                </a:lnTo>
                <a:lnTo>
                  <a:pt x="130451" y="1808828"/>
                </a:lnTo>
                <a:lnTo>
                  <a:pt x="96396" y="1757938"/>
                </a:lnTo>
                <a:lnTo>
                  <a:pt x="59513" y="1722560"/>
                </a:lnTo>
                <a:lnTo>
                  <a:pt x="20311" y="1704167"/>
                </a:lnTo>
                <a:lnTo>
                  <a:pt x="0" y="1701799"/>
                </a:lnTo>
                <a:lnTo>
                  <a:pt x="20311" y="1699431"/>
                </a:lnTo>
                <a:lnTo>
                  <a:pt x="59513" y="1681037"/>
                </a:lnTo>
                <a:lnTo>
                  <a:pt x="96396" y="1645660"/>
                </a:lnTo>
                <a:lnTo>
                  <a:pt x="130451" y="1594770"/>
                </a:lnTo>
                <a:lnTo>
                  <a:pt x="161167" y="1529837"/>
                </a:lnTo>
                <a:lnTo>
                  <a:pt x="175115" y="1492564"/>
                </a:lnTo>
                <a:lnTo>
                  <a:pt x="188036" y="1452333"/>
                </a:lnTo>
                <a:lnTo>
                  <a:pt x="199867" y="1409326"/>
                </a:lnTo>
                <a:lnTo>
                  <a:pt x="210546" y="1363728"/>
                </a:lnTo>
                <a:lnTo>
                  <a:pt x="220007" y="1315722"/>
                </a:lnTo>
                <a:lnTo>
                  <a:pt x="228188" y="1265493"/>
                </a:lnTo>
                <a:lnTo>
                  <a:pt x="235024" y="1213224"/>
                </a:lnTo>
                <a:lnTo>
                  <a:pt x="240452" y="1159100"/>
                </a:lnTo>
                <a:lnTo>
                  <a:pt x="244408" y="1103303"/>
                </a:lnTo>
                <a:lnTo>
                  <a:pt x="246829" y="1046018"/>
                </a:lnTo>
                <a:lnTo>
                  <a:pt x="247650" y="987428"/>
                </a:lnTo>
                <a:lnTo>
                  <a:pt x="247650" y="714370"/>
                </a:lnTo>
                <a:lnTo>
                  <a:pt x="248470" y="655781"/>
                </a:lnTo>
                <a:lnTo>
                  <a:pt x="250891" y="598496"/>
                </a:lnTo>
                <a:lnTo>
                  <a:pt x="254847" y="542699"/>
                </a:lnTo>
                <a:lnTo>
                  <a:pt x="260275" y="488574"/>
                </a:lnTo>
                <a:lnTo>
                  <a:pt x="267111" y="436305"/>
                </a:lnTo>
                <a:lnTo>
                  <a:pt x="275292" y="386076"/>
                </a:lnTo>
                <a:lnTo>
                  <a:pt x="284753" y="338070"/>
                </a:lnTo>
                <a:lnTo>
                  <a:pt x="295432" y="292472"/>
                </a:lnTo>
                <a:lnTo>
                  <a:pt x="307263" y="249465"/>
                </a:lnTo>
                <a:lnTo>
                  <a:pt x="320184" y="209234"/>
                </a:lnTo>
                <a:lnTo>
                  <a:pt x="334131" y="171961"/>
                </a:lnTo>
                <a:lnTo>
                  <a:pt x="364848" y="107029"/>
                </a:lnTo>
                <a:lnTo>
                  <a:pt x="398903" y="56138"/>
                </a:lnTo>
                <a:lnTo>
                  <a:pt x="435786" y="20761"/>
                </a:lnTo>
                <a:lnTo>
                  <a:pt x="474988" y="2368"/>
                </a:lnTo>
                <a:lnTo>
                  <a:pt x="495299" y="0"/>
                </a:lnTo>
              </a:path>
            </a:pathLst>
          </a:custGeom>
          <a:ln w="9524">
            <a:solidFill>
              <a:srgbClr val="00F9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49399" y="4889500"/>
            <a:ext cx="342900" cy="2006600"/>
          </a:xfrm>
          <a:custGeom>
            <a:avLst/>
            <a:gdLst/>
            <a:ahLst/>
            <a:cxnLst/>
            <a:rect l="l" t="t" r="r" b="b"/>
            <a:pathLst>
              <a:path w="342900" h="2006600">
                <a:moveTo>
                  <a:pt x="342899" y="2006599"/>
                </a:moveTo>
                <a:lnTo>
                  <a:pt x="301698" y="1992226"/>
                </a:lnTo>
                <a:lnTo>
                  <a:pt x="264108" y="1951397"/>
                </a:lnTo>
                <a:lnTo>
                  <a:pt x="241643" y="1911177"/>
                </a:lnTo>
                <a:lnTo>
                  <a:pt x="221666" y="1861744"/>
                </a:lnTo>
                <a:lnTo>
                  <a:pt x="204529" y="1804118"/>
                </a:lnTo>
                <a:lnTo>
                  <a:pt x="190586" y="1739315"/>
                </a:lnTo>
                <a:lnTo>
                  <a:pt x="180190" y="1668355"/>
                </a:lnTo>
                <a:lnTo>
                  <a:pt x="173694" y="1592255"/>
                </a:lnTo>
                <a:lnTo>
                  <a:pt x="172018" y="1552596"/>
                </a:lnTo>
                <a:lnTo>
                  <a:pt x="171450" y="1512034"/>
                </a:lnTo>
                <a:lnTo>
                  <a:pt x="171450" y="1497864"/>
                </a:lnTo>
                <a:lnTo>
                  <a:pt x="170881" y="1457302"/>
                </a:lnTo>
                <a:lnTo>
                  <a:pt x="169206" y="1417643"/>
                </a:lnTo>
                <a:lnTo>
                  <a:pt x="166467" y="1379014"/>
                </a:lnTo>
                <a:lnTo>
                  <a:pt x="157976" y="1305357"/>
                </a:lnTo>
                <a:lnTo>
                  <a:pt x="145762" y="1237348"/>
                </a:lnTo>
                <a:lnTo>
                  <a:pt x="130178" y="1176007"/>
                </a:lnTo>
                <a:lnTo>
                  <a:pt x="111577" y="1122350"/>
                </a:lnTo>
                <a:lnTo>
                  <a:pt x="90312" y="1077396"/>
                </a:lnTo>
                <a:lnTo>
                  <a:pt x="66736" y="1042165"/>
                </a:lnTo>
                <a:lnTo>
                  <a:pt x="27810" y="1009772"/>
                </a:lnTo>
                <a:lnTo>
                  <a:pt x="0" y="1003299"/>
                </a:lnTo>
                <a:lnTo>
                  <a:pt x="14061" y="1001660"/>
                </a:lnTo>
                <a:lnTo>
                  <a:pt x="54191" y="978086"/>
                </a:lnTo>
                <a:lnTo>
                  <a:pt x="78791" y="948097"/>
                </a:lnTo>
                <a:lnTo>
                  <a:pt x="101256" y="907877"/>
                </a:lnTo>
                <a:lnTo>
                  <a:pt x="121233" y="858445"/>
                </a:lnTo>
                <a:lnTo>
                  <a:pt x="138370" y="800818"/>
                </a:lnTo>
                <a:lnTo>
                  <a:pt x="152313" y="736015"/>
                </a:lnTo>
                <a:lnTo>
                  <a:pt x="162709" y="665055"/>
                </a:lnTo>
                <a:lnTo>
                  <a:pt x="169206" y="588955"/>
                </a:lnTo>
                <a:lnTo>
                  <a:pt x="170881" y="549296"/>
                </a:lnTo>
                <a:lnTo>
                  <a:pt x="171450" y="508734"/>
                </a:lnTo>
                <a:lnTo>
                  <a:pt x="171450" y="494564"/>
                </a:lnTo>
                <a:lnTo>
                  <a:pt x="172018" y="454002"/>
                </a:lnTo>
                <a:lnTo>
                  <a:pt x="173694" y="414343"/>
                </a:lnTo>
                <a:lnTo>
                  <a:pt x="176432" y="375715"/>
                </a:lnTo>
                <a:lnTo>
                  <a:pt x="184923" y="302057"/>
                </a:lnTo>
                <a:lnTo>
                  <a:pt x="197137" y="234049"/>
                </a:lnTo>
                <a:lnTo>
                  <a:pt x="212721" y="172707"/>
                </a:lnTo>
                <a:lnTo>
                  <a:pt x="231322" y="119050"/>
                </a:lnTo>
                <a:lnTo>
                  <a:pt x="252587" y="74097"/>
                </a:lnTo>
                <a:lnTo>
                  <a:pt x="276163" y="38865"/>
                </a:lnTo>
                <a:lnTo>
                  <a:pt x="315089" y="6473"/>
                </a:lnTo>
                <a:lnTo>
                  <a:pt x="328838" y="1639"/>
                </a:lnTo>
                <a:lnTo>
                  <a:pt x="342899" y="0"/>
                </a:lnTo>
              </a:path>
            </a:pathLst>
          </a:custGeom>
          <a:ln w="9524">
            <a:solidFill>
              <a:srgbClr val="00F9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38400" y="1524001"/>
            <a:ext cx="279400" cy="4749800"/>
          </a:xfrm>
          <a:custGeom>
            <a:avLst/>
            <a:gdLst/>
            <a:ahLst/>
            <a:cxnLst/>
            <a:rect l="l" t="t" r="r" b="b"/>
            <a:pathLst>
              <a:path w="279400" h="4749800">
                <a:moveTo>
                  <a:pt x="279399" y="4749798"/>
                </a:moveTo>
                <a:lnTo>
                  <a:pt x="235243" y="4729254"/>
                </a:lnTo>
                <a:lnTo>
                  <a:pt x="205811" y="4689422"/>
                </a:lnTo>
                <a:lnTo>
                  <a:pt x="188484" y="4652794"/>
                </a:lnTo>
                <a:lnTo>
                  <a:pt x="173328" y="4609073"/>
                </a:lnTo>
                <a:lnTo>
                  <a:pt x="160630" y="4559091"/>
                </a:lnTo>
                <a:lnTo>
                  <a:pt x="150678" y="4503677"/>
                </a:lnTo>
                <a:lnTo>
                  <a:pt x="143760" y="4443660"/>
                </a:lnTo>
                <a:lnTo>
                  <a:pt x="140163" y="4379870"/>
                </a:lnTo>
                <a:lnTo>
                  <a:pt x="139699" y="4346820"/>
                </a:lnTo>
                <a:lnTo>
                  <a:pt x="139699" y="2777877"/>
                </a:lnTo>
                <a:lnTo>
                  <a:pt x="139236" y="2744827"/>
                </a:lnTo>
                <a:lnTo>
                  <a:pt x="135639" y="2681037"/>
                </a:lnTo>
                <a:lnTo>
                  <a:pt x="128721" y="2621020"/>
                </a:lnTo>
                <a:lnTo>
                  <a:pt x="118769" y="2565605"/>
                </a:lnTo>
                <a:lnTo>
                  <a:pt x="106071" y="2515623"/>
                </a:lnTo>
                <a:lnTo>
                  <a:pt x="90915" y="2471903"/>
                </a:lnTo>
                <a:lnTo>
                  <a:pt x="73587" y="2435274"/>
                </a:lnTo>
                <a:lnTo>
                  <a:pt x="44156" y="2395443"/>
                </a:lnTo>
                <a:lnTo>
                  <a:pt x="0" y="2374899"/>
                </a:lnTo>
                <a:lnTo>
                  <a:pt x="11457" y="2373563"/>
                </a:lnTo>
                <a:lnTo>
                  <a:pt x="54377" y="2343231"/>
                </a:lnTo>
                <a:lnTo>
                  <a:pt x="82505" y="2297147"/>
                </a:lnTo>
                <a:lnTo>
                  <a:pt x="98782" y="2256869"/>
                </a:lnTo>
                <a:lnTo>
                  <a:pt x="112745" y="2209914"/>
                </a:lnTo>
                <a:lnTo>
                  <a:pt x="124106" y="2157112"/>
                </a:lnTo>
                <a:lnTo>
                  <a:pt x="132577" y="2099292"/>
                </a:lnTo>
                <a:lnTo>
                  <a:pt x="137871" y="2037285"/>
                </a:lnTo>
                <a:lnTo>
                  <a:pt x="139699" y="1971920"/>
                </a:lnTo>
                <a:lnTo>
                  <a:pt x="139699" y="402978"/>
                </a:lnTo>
                <a:lnTo>
                  <a:pt x="140163" y="369928"/>
                </a:lnTo>
                <a:lnTo>
                  <a:pt x="143760" y="306138"/>
                </a:lnTo>
                <a:lnTo>
                  <a:pt x="150678" y="246121"/>
                </a:lnTo>
                <a:lnTo>
                  <a:pt x="160630" y="190706"/>
                </a:lnTo>
                <a:lnTo>
                  <a:pt x="173328" y="140724"/>
                </a:lnTo>
                <a:lnTo>
                  <a:pt x="188484" y="97004"/>
                </a:lnTo>
                <a:lnTo>
                  <a:pt x="205811" y="60375"/>
                </a:lnTo>
                <a:lnTo>
                  <a:pt x="235243" y="20544"/>
                </a:lnTo>
                <a:lnTo>
                  <a:pt x="267942" y="1335"/>
                </a:lnTo>
                <a:lnTo>
                  <a:pt x="279399" y="0"/>
                </a:lnTo>
              </a:path>
            </a:pathLst>
          </a:custGeom>
          <a:ln w="9524">
            <a:solidFill>
              <a:srgbClr val="00F91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350" y="457201"/>
            <a:ext cx="6818311" cy="4094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0225" y="4548187"/>
            <a:ext cx="3679823" cy="276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7860" rIns="0" bIns="0" rtlCol="0" vert="horz">
            <a:spAutoFit/>
          </a:bodyPr>
          <a:lstStyle/>
          <a:p>
            <a:pPr marL="2442845">
              <a:lnSpc>
                <a:spcPct val="100000"/>
              </a:lnSpc>
            </a:pP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stema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5250" y="4438650"/>
            <a:ext cx="4425948" cy="2874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900" y="5175250"/>
            <a:ext cx="2298700" cy="168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8998" y="4000500"/>
            <a:ext cx="2362200" cy="1244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2992" y="975906"/>
            <a:ext cx="8217534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425"/>
              </a:lnSpc>
              <a:tabLst>
                <a:tab pos="2108200" algn="l"/>
              </a:tabLst>
            </a:pPr>
            <a:r>
              <a:rPr dirty="0" sz="5400" b="1">
                <a:latin typeface="Arial"/>
                <a:cs typeface="Arial"/>
              </a:rPr>
              <a:t>Café:	</a:t>
            </a:r>
            <a:r>
              <a:rPr dirty="0" sz="5400" spc="-40" b="1">
                <a:latin typeface="Arial"/>
                <a:cs typeface="Arial"/>
              </a:rPr>
              <a:t>¿</a:t>
            </a:r>
            <a:r>
              <a:rPr dirty="0" sz="5400" spc="-40" b="1">
                <a:latin typeface="Arial"/>
                <a:cs typeface="Arial"/>
              </a:rPr>
              <a:t>P</a:t>
            </a:r>
            <a:r>
              <a:rPr dirty="0" sz="5400" spc="-40" b="1">
                <a:latin typeface="Arial"/>
                <a:cs typeface="Arial"/>
              </a:rPr>
              <a:t>o</a:t>
            </a:r>
            <a:r>
              <a:rPr dirty="0" sz="5400" b="1">
                <a:latin typeface="Arial"/>
                <a:cs typeface="Arial"/>
              </a:rPr>
              <a:t>r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spc="-40" b="1">
                <a:latin typeface="Arial"/>
                <a:cs typeface="Arial"/>
              </a:rPr>
              <a:t>qu</a:t>
            </a:r>
            <a:r>
              <a:rPr dirty="0" sz="5400" spc="-30" b="1">
                <a:latin typeface="Arial"/>
                <a:cs typeface="Arial"/>
              </a:rPr>
              <a:t>é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spc="-20" b="1">
                <a:latin typeface="Arial"/>
                <a:cs typeface="Arial"/>
              </a:rPr>
              <a:t>i</a:t>
            </a:r>
            <a:r>
              <a:rPr dirty="0" sz="5400" b="1">
                <a:latin typeface="Arial"/>
                <a:cs typeface="Arial"/>
              </a:rPr>
              <a:t>m</a:t>
            </a:r>
            <a:r>
              <a:rPr dirty="0" sz="5400" spc="-40" b="1">
                <a:latin typeface="Arial"/>
                <a:cs typeface="Arial"/>
              </a:rPr>
              <a:t>po</a:t>
            </a:r>
            <a:r>
              <a:rPr dirty="0" sz="5400" b="1">
                <a:latin typeface="Arial"/>
                <a:cs typeface="Arial"/>
              </a:rPr>
              <a:t>rta</a:t>
            </a:r>
            <a:r>
              <a:rPr dirty="0" sz="5400" spc="-35" b="1">
                <a:latin typeface="Arial"/>
                <a:cs typeface="Arial"/>
              </a:rPr>
              <a:t>?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3300" y="2501900"/>
            <a:ext cx="4787900" cy="4813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0248" y="2162635"/>
            <a:ext cx="4157979" cy="409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12700" marR="5080" indent="988060">
              <a:lnSpc>
                <a:spcPct val="99900"/>
              </a:lnSpc>
            </a:pPr>
            <a:r>
              <a:rPr dirty="0" sz="2800">
                <a:latin typeface="Arial"/>
                <a:cs typeface="Arial"/>
              </a:rPr>
              <a:t>El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</a:t>
            </a:r>
            <a:r>
              <a:rPr dirty="0" sz="2800" spc="-10">
                <a:latin typeface="Arial"/>
                <a:cs typeface="Arial"/>
              </a:rPr>
              <a:t>f</a:t>
            </a:r>
            <a:r>
              <a:rPr dirty="0" sz="2800">
                <a:latin typeface="Arial"/>
                <a:cs typeface="Arial"/>
              </a:rPr>
              <a:t>é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bueno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un</a:t>
            </a:r>
            <a:r>
              <a:rPr dirty="0" sz="2800">
                <a:latin typeface="Arial"/>
                <a:cs typeface="Arial"/>
              </a:rPr>
              <a:t> milagro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asombroso</a:t>
            </a:r>
            <a:r>
              <a:rPr dirty="0" sz="2800" spc="-10">
                <a:latin typeface="Arial"/>
                <a:cs typeface="Arial"/>
              </a:rPr>
              <a:t>.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..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..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..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cálida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delicadeza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</a:t>
            </a:r>
            <a:r>
              <a:rPr dirty="0" sz="2800">
                <a:latin typeface="Arial"/>
                <a:cs typeface="Arial"/>
              </a:rPr>
              <a:t> mañana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ran</a:t>
            </a:r>
            <a:r>
              <a:rPr dirty="0" sz="2800" spc="-15">
                <a:latin typeface="Arial"/>
                <a:cs typeface="Arial"/>
              </a:rPr>
              <a:t>sf</a:t>
            </a:r>
            <a:r>
              <a:rPr dirty="0" sz="2800">
                <a:latin typeface="Arial"/>
                <a:cs typeface="Arial"/>
              </a:rPr>
              <a:t>orma</a:t>
            </a:r>
            <a:r>
              <a:rPr dirty="0" sz="2800" spc="-10">
                <a:latin typeface="Arial"/>
                <a:cs typeface="Arial"/>
              </a:rPr>
              <a:t>,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incluso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más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ásperos</a:t>
            </a:r>
            <a:r>
              <a:rPr dirty="0" sz="2800">
                <a:latin typeface="Arial"/>
                <a:cs typeface="Arial"/>
              </a:rPr>
              <a:t> de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noso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ro</a:t>
            </a:r>
            <a:r>
              <a:rPr dirty="0" sz="2800" spc="-15">
                <a:latin typeface="Arial"/>
                <a:cs typeface="Arial"/>
              </a:rPr>
              <a:t>s,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hombres</a:t>
            </a:r>
            <a:r>
              <a:rPr dirty="0" sz="2800">
                <a:latin typeface="Arial"/>
                <a:cs typeface="Arial"/>
              </a:rPr>
              <a:t> 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mujeres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eligen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15">
                <a:latin typeface="Arial"/>
                <a:cs typeface="Arial"/>
              </a:rPr>
              <a:t>s,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brillan</a:t>
            </a:r>
            <a:r>
              <a:rPr dirty="0" sz="2800" spc="-10">
                <a:latin typeface="Arial"/>
                <a:cs typeface="Arial"/>
              </a:rPr>
              <a:t>t</a:t>
            </a:r>
            <a:r>
              <a:rPr dirty="0" sz="2800">
                <a:latin typeface="Arial"/>
                <a:cs typeface="Arial"/>
              </a:rPr>
              <a:t>es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honorable</a:t>
            </a:r>
            <a:r>
              <a:rPr dirty="0" sz="2800" spc="-15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0"/>
              </a:spcBef>
            </a:pPr>
            <a:r>
              <a:rPr dirty="0" sz="2000">
                <a:latin typeface="Arial"/>
                <a:cs typeface="Arial"/>
              </a:rPr>
              <a:t>Pe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er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iuliano</a:t>
            </a:r>
            <a:r>
              <a:rPr dirty="0" sz="2000" spc="-10">
                <a:latin typeface="Arial"/>
                <a:cs typeface="Arial"/>
              </a:rPr>
              <a:t>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Coun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Cul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ure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co</a:t>
            </a:r>
            <a:r>
              <a:rPr dirty="0" sz="2000" spc="-5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62" y="622301"/>
            <a:ext cx="8702673" cy="652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7775" y="615951"/>
            <a:ext cx="2736850" cy="57975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r>
              <a:rPr dirty="0" sz="3200">
                <a:solidFill>
                  <a:srgbClr val="9BFF30"/>
                </a:solidFill>
                <a:latin typeface="Times New Roman"/>
                <a:cs typeface="Times New Roman"/>
              </a:rPr>
              <a:t>F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i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n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c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Ir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la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nda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8780" y="2607212"/>
            <a:ext cx="3420745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800" spc="-220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8800" spc="-3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8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8800" spc="-6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8800" spc="-45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799" y="1435101"/>
            <a:ext cx="7023100" cy="4902200"/>
          </a:xfrm>
          <a:custGeom>
            <a:avLst/>
            <a:gdLst/>
            <a:ahLst/>
            <a:cxnLst/>
            <a:rect l="l" t="t" r="r" b="b"/>
            <a:pathLst>
              <a:path w="7023100" h="4902200">
                <a:moveTo>
                  <a:pt x="6206049" y="0"/>
                </a:moveTo>
                <a:lnTo>
                  <a:pt x="817049" y="0"/>
                </a:lnTo>
                <a:lnTo>
                  <a:pt x="750038" y="2708"/>
                </a:lnTo>
                <a:lnTo>
                  <a:pt x="684519" y="10693"/>
                </a:lnTo>
                <a:lnTo>
                  <a:pt x="620703" y="23745"/>
                </a:lnTo>
                <a:lnTo>
                  <a:pt x="558798" y="41653"/>
                </a:lnTo>
                <a:lnTo>
                  <a:pt x="499017" y="64207"/>
                </a:lnTo>
                <a:lnTo>
                  <a:pt x="441568" y="91197"/>
                </a:lnTo>
                <a:lnTo>
                  <a:pt x="386662" y="122412"/>
                </a:lnTo>
                <a:lnTo>
                  <a:pt x="334510" y="157642"/>
                </a:lnTo>
                <a:lnTo>
                  <a:pt x="285322" y="196678"/>
                </a:lnTo>
                <a:lnTo>
                  <a:pt x="239308" y="239307"/>
                </a:lnTo>
                <a:lnTo>
                  <a:pt x="196678" y="285321"/>
                </a:lnTo>
                <a:lnTo>
                  <a:pt x="157643" y="334510"/>
                </a:lnTo>
                <a:lnTo>
                  <a:pt x="122412" y="386662"/>
                </a:lnTo>
                <a:lnTo>
                  <a:pt x="91197" y="441567"/>
                </a:lnTo>
                <a:lnTo>
                  <a:pt x="64207" y="499016"/>
                </a:lnTo>
                <a:lnTo>
                  <a:pt x="41653" y="558798"/>
                </a:lnTo>
                <a:lnTo>
                  <a:pt x="23745" y="620702"/>
                </a:lnTo>
                <a:lnTo>
                  <a:pt x="10693" y="684519"/>
                </a:lnTo>
                <a:lnTo>
                  <a:pt x="2708" y="750038"/>
                </a:lnTo>
                <a:lnTo>
                  <a:pt x="0" y="817049"/>
                </a:lnTo>
                <a:lnTo>
                  <a:pt x="0" y="4085149"/>
                </a:lnTo>
                <a:lnTo>
                  <a:pt x="2708" y="4152160"/>
                </a:lnTo>
                <a:lnTo>
                  <a:pt x="10693" y="4217678"/>
                </a:lnTo>
                <a:lnTo>
                  <a:pt x="23745" y="4281495"/>
                </a:lnTo>
                <a:lnTo>
                  <a:pt x="41653" y="4343400"/>
                </a:lnTo>
                <a:lnTo>
                  <a:pt x="64207" y="4403181"/>
                </a:lnTo>
                <a:lnTo>
                  <a:pt x="91197" y="4460630"/>
                </a:lnTo>
                <a:lnTo>
                  <a:pt x="122412" y="4515535"/>
                </a:lnTo>
                <a:lnTo>
                  <a:pt x="157643" y="4567687"/>
                </a:lnTo>
                <a:lnTo>
                  <a:pt x="196678" y="4616876"/>
                </a:lnTo>
                <a:lnTo>
                  <a:pt x="239308" y="4662890"/>
                </a:lnTo>
                <a:lnTo>
                  <a:pt x="285322" y="4705520"/>
                </a:lnTo>
                <a:lnTo>
                  <a:pt x="334510" y="4744555"/>
                </a:lnTo>
                <a:lnTo>
                  <a:pt x="386662" y="4779785"/>
                </a:lnTo>
                <a:lnTo>
                  <a:pt x="441568" y="4811001"/>
                </a:lnTo>
                <a:lnTo>
                  <a:pt x="499017" y="4837990"/>
                </a:lnTo>
                <a:lnTo>
                  <a:pt x="558798" y="4860544"/>
                </a:lnTo>
                <a:lnTo>
                  <a:pt x="620703" y="4878453"/>
                </a:lnTo>
                <a:lnTo>
                  <a:pt x="684519" y="4891504"/>
                </a:lnTo>
                <a:lnTo>
                  <a:pt x="750038" y="4899490"/>
                </a:lnTo>
                <a:lnTo>
                  <a:pt x="817049" y="4902198"/>
                </a:lnTo>
                <a:lnTo>
                  <a:pt x="6206049" y="4902198"/>
                </a:lnTo>
                <a:lnTo>
                  <a:pt x="6273060" y="4899490"/>
                </a:lnTo>
                <a:lnTo>
                  <a:pt x="6338579" y="4891504"/>
                </a:lnTo>
                <a:lnTo>
                  <a:pt x="6402396" y="4878453"/>
                </a:lnTo>
                <a:lnTo>
                  <a:pt x="6464300" y="4860544"/>
                </a:lnTo>
                <a:lnTo>
                  <a:pt x="6524082" y="4837990"/>
                </a:lnTo>
                <a:lnTo>
                  <a:pt x="6581531" y="4811001"/>
                </a:lnTo>
                <a:lnTo>
                  <a:pt x="6636436" y="4779785"/>
                </a:lnTo>
                <a:lnTo>
                  <a:pt x="6688588" y="4744555"/>
                </a:lnTo>
                <a:lnTo>
                  <a:pt x="6737776" y="4705520"/>
                </a:lnTo>
                <a:lnTo>
                  <a:pt x="6783791" y="4662890"/>
                </a:lnTo>
                <a:lnTo>
                  <a:pt x="6826420" y="4616876"/>
                </a:lnTo>
                <a:lnTo>
                  <a:pt x="6865456" y="4567687"/>
                </a:lnTo>
                <a:lnTo>
                  <a:pt x="6900686" y="4515535"/>
                </a:lnTo>
                <a:lnTo>
                  <a:pt x="6931901" y="4460630"/>
                </a:lnTo>
                <a:lnTo>
                  <a:pt x="6958891" y="4403181"/>
                </a:lnTo>
                <a:lnTo>
                  <a:pt x="6981445" y="4343400"/>
                </a:lnTo>
                <a:lnTo>
                  <a:pt x="6999353" y="4281495"/>
                </a:lnTo>
                <a:lnTo>
                  <a:pt x="7012405" y="4217678"/>
                </a:lnTo>
                <a:lnTo>
                  <a:pt x="7020390" y="4152160"/>
                </a:lnTo>
                <a:lnTo>
                  <a:pt x="7023098" y="4085149"/>
                </a:lnTo>
                <a:lnTo>
                  <a:pt x="7023098" y="817049"/>
                </a:lnTo>
                <a:lnTo>
                  <a:pt x="7020390" y="750038"/>
                </a:lnTo>
                <a:lnTo>
                  <a:pt x="7012405" y="684519"/>
                </a:lnTo>
                <a:lnTo>
                  <a:pt x="6999353" y="620702"/>
                </a:lnTo>
                <a:lnTo>
                  <a:pt x="6981445" y="558798"/>
                </a:lnTo>
                <a:lnTo>
                  <a:pt x="6958891" y="499016"/>
                </a:lnTo>
                <a:lnTo>
                  <a:pt x="6931901" y="441567"/>
                </a:lnTo>
                <a:lnTo>
                  <a:pt x="6900686" y="386662"/>
                </a:lnTo>
                <a:lnTo>
                  <a:pt x="6865456" y="334510"/>
                </a:lnTo>
                <a:lnTo>
                  <a:pt x="6826420" y="285321"/>
                </a:lnTo>
                <a:lnTo>
                  <a:pt x="6783791" y="239307"/>
                </a:lnTo>
                <a:lnTo>
                  <a:pt x="6737776" y="196678"/>
                </a:lnTo>
                <a:lnTo>
                  <a:pt x="6688588" y="157642"/>
                </a:lnTo>
                <a:lnTo>
                  <a:pt x="6636436" y="122412"/>
                </a:lnTo>
                <a:lnTo>
                  <a:pt x="6581531" y="91197"/>
                </a:lnTo>
                <a:lnTo>
                  <a:pt x="6524082" y="64207"/>
                </a:lnTo>
                <a:lnTo>
                  <a:pt x="6464300" y="41653"/>
                </a:lnTo>
                <a:lnTo>
                  <a:pt x="6402396" y="23745"/>
                </a:lnTo>
                <a:lnTo>
                  <a:pt x="6338579" y="10693"/>
                </a:lnTo>
                <a:lnTo>
                  <a:pt x="6273060" y="2708"/>
                </a:lnTo>
                <a:lnTo>
                  <a:pt x="6206049" y="0"/>
                </a:lnTo>
                <a:close/>
              </a:path>
            </a:pathLst>
          </a:custGeom>
          <a:solidFill>
            <a:srgbClr val="1CCE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3799" y="1435101"/>
            <a:ext cx="7023100" cy="4902200"/>
          </a:xfrm>
          <a:custGeom>
            <a:avLst/>
            <a:gdLst/>
            <a:ahLst/>
            <a:cxnLst/>
            <a:rect l="l" t="t" r="r" b="b"/>
            <a:pathLst>
              <a:path w="7023100" h="4902200">
                <a:moveTo>
                  <a:pt x="0" y="817049"/>
                </a:moveTo>
                <a:lnTo>
                  <a:pt x="2708" y="750038"/>
                </a:lnTo>
                <a:lnTo>
                  <a:pt x="10693" y="684519"/>
                </a:lnTo>
                <a:lnTo>
                  <a:pt x="23745" y="620703"/>
                </a:lnTo>
                <a:lnTo>
                  <a:pt x="41653" y="558798"/>
                </a:lnTo>
                <a:lnTo>
                  <a:pt x="64207" y="499017"/>
                </a:lnTo>
                <a:lnTo>
                  <a:pt x="91197" y="441568"/>
                </a:lnTo>
                <a:lnTo>
                  <a:pt x="122412" y="386662"/>
                </a:lnTo>
                <a:lnTo>
                  <a:pt x="157643" y="334510"/>
                </a:lnTo>
                <a:lnTo>
                  <a:pt x="196678" y="285322"/>
                </a:lnTo>
                <a:lnTo>
                  <a:pt x="239308" y="239308"/>
                </a:lnTo>
                <a:lnTo>
                  <a:pt x="285322" y="196678"/>
                </a:lnTo>
                <a:lnTo>
                  <a:pt x="334510" y="157643"/>
                </a:lnTo>
                <a:lnTo>
                  <a:pt x="386662" y="122412"/>
                </a:lnTo>
                <a:lnTo>
                  <a:pt x="441568" y="91197"/>
                </a:lnTo>
                <a:lnTo>
                  <a:pt x="499017" y="64207"/>
                </a:lnTo>
                <a:lnTo>
                  <a:pt x="558798" y="41653"/>
                </a:lnTo>
                <a:lnTo>
                  <a:pt x="620703" y="23745"/>
                </a:lnTo>
                <a:lnTo>
                  <a:pt x="684520" y="10693"/>
                </a:lnTo>
                <a:lnTo>
                  <a:pt x="750038" y="2708"/>
                </a:lnTo>
                <a:lnTo>
                  <a:pt x="817049" y="0"/>
                </a:lnTo>
                <a:lnTo>
                  <a:pt x="6206048" y="0"/>
                </a:lnTo>
                <a:lnTo>
                  <a:pt x="6273059" y="2708"/>
                </a:lnTo>
                <a:lnTo>
                  <a:pt x="6338578" y="10693"/>
                </a:lnTo>
                <a:lnTo>
                  <a:pt x="6402394" y="23745"/>
                </a:lnTo>
                <a:lnTo>
                  <a:pt x="6464299" y="41653"/>
                </a:lnTo>
                <a:lnTo>
                  <a:pt x="6524080" y="64207"/>
                </a:lnTo>
                <a:lnTo>
                  <a:pt x="6581529" y="91197"/>
                </a:lnTo>
                <a:lnTo>
                  <a:pt x="6636435" y="122412"/>
                </a:lnTo>
                <a:lnTo>
                  <a:pt x="6688587" y="157643"/>
                </a:lnTo>
                <a:lnTo>
                  <a:pt x="6737775" y="196678"/>
                </a:lnTo>
                <a:lnTo>
                  <a:pt x="6783789" y="239308"/>
                </a:lnTo>
                <a:lnTo>
                  <a:pt x="6826419" y="285322"/>
                </a:lnTo>
                <a:lnTo>
                  <a:pt x="6865454" y="334510"/>
                </a:lnTo>
                <a:lnTo>
                  <a:pt x="6900685" y="386662"/>
                </a:lnTo>
                <a:lnTo>
                  <a:pt x="6931900" y="441568"/>
                </a:lnTo>
                <a:lnTo>
                  <a:pt x="6958890" y="499017"/>
                </a:lnTo>
                <a:lnTo>
                  <a:pt x="6981444" y="558798"/>
                </a:lnTo>
                <a:lnTo>
                  <a:pt x="6999352" y="620703"/>
                </a:lnTo>
                <a:lnTo>
                  <a:pt x="7012404" y="684519"/>
                </a:lnTo>
                <a:lnTo>
                  <a:pt x="7020389" y="750038"/>
                </a:lnTo>
                <a:lnTo>
                  <a:pt x="7023098" y="817049"/>
                </a:lnTo>
                <a:lnTo>
                  <a:pt x="7023098" y="4085148"/>
                </a:lnTo>
                <a:lnTo>
                  <a:pt x="7020389" y="4152159"/>
                </a:lnTo>
                <a:lnTo>
                  <a:pt x="7012404" y="4217678"/>
                </a:lnTo>
                <a:lnTo>
                  <a:pt x="6999352" y="4281495"/>
                </a:lnTo>
                <a:lnTo>
                  <a:pt x="6981444" y="4343399"/>
                </a:lnTo>
                <a:lnTo>
                  <a:pt x="6958890" y="4403181"/>
                </a:lnTo>
                <a:lnTo>
                  <a:pt x="6931900" y="4460629"/>
                </a:lnTo>
                <a:lnTo>
                  <a:pt x="6900685" y="4515535"/>
                </a:lnTo>
                <a:lnTo>
                  <a:pt x="6865454" y="4567687"/>
                </a:lnTo>
                <a:lnTo>
                  <a:pt x="6826419" y="4616875"/>
                </a:lnTo>
                <a:lnTo>
                  <a:pt x="6783789" y="4662889"/>
                </a:lnTo>
                <a:lnTo>
                  <a:pt x="6737775" y="4705519"/>
                </a:lnTo>
                <a:lnTo>
                  <a:pt x="6688587" y="4744555"/>
                </a:lnTo>
                <a:lnTo>
                  <a:pt x="6636435" y="4779785"/>
                </a:lnTo>
                <a:lnTo>
                  <a:pt x="6581529" y="4811000"/>
                </a:lnTo>
                <a:lnTo>
                  <a:pt x="6524080" y="4837990"/>
                </a:lnTo>
                <a:lnTo>
                  <a:pt x="6464299" y="4860544"/>
                </a:lnTo>
                <a:lnTo>
                  <a:pt x="6402394" y="4878452"/>
                </a:lnTo>
                <a:lnTo>
                  <a:pt x="6338578" y="4891504"/>
                </a:lnTo>
                <a:lnTo>
                  <a:pt x="6273059" y="4899489"/>
                </a:lnTo>
                <a:lnTo>
                  <a:pt x="6206048" y="4902198"/>
                </a:lnTo>
                <a:lnTo>
                  <a:pt x="817049" y="4902198"/>
                </a:lnTo>
                <a:lnTo>
                  <a:pt x="750038" y="4899489"/>
                </a:lnTo>
                <a:lnTo>
                  <a:pt x="684520" y="4891504"/>
                </a:lnTo>
                <a:lnTo>
                  <a:pt x="620703" y="4878452"/>
                </a:lnTo>
                <a:lnTo>
                  <a:pt x="558798" y="4860544"/>
                </a:lnTo>
                <a:lnTo>
                  <a:pt x="499017" y="4837990"/>
                </a:lnTo>
                <a:lnTo>
                  <a:pt x="441568" y="4811000"/>
                </a:lnTo>
                <a:lnTo>
                  <a:pt x="386662" y="4779785"/>
                </a:lnTo>
                <a:lnTo>
                  <a:pt x="334510" y="4744555"/>
                </a:lnTo>
                <a:lnTo>
                  <a:pt x="285322" y="4705519"/>
                </a:lnTo>
                <a:lnTo>
                  <a:pt x="239308" y="4662889"/>
                </a:lnTo>
                <a:lnTo>
                  <a:pt x="196678" y="4616875"/>
                </a:lnTo>
                <a:lnTo>
                  <a:pt x="157643" y="4567687"/>
                </a:lnTo>
                <a:lnTo>
                  <a:pt x="122412" y="4515535"/>
                </a:lnTo>
                <a:lnTo>
                  <a:pt x="91197" y="4460629"/>
                </a:lnTo>
                <a:lnTo>
                  <a:pt x="64207" y="4403181"/>
                </a:lnTo>
                <a:lnTo>
                  <a:pt x="41653" y="4343399"/>
                </a:lnTo>
                <a:lnTo>
                  <a:pt x="23745" y="4281495"/>
                </a:lnTo>
                <a:lnTo>
                  <a:pt x="10693" y="4217678"/>
                </a:lnTo>
                <a:lnTo>
                  <a:pt x="2708" y="4152159"/>
                </a:lnTo>
                <a:lnTo>
                  <a:pt x="0" y="4085148"/>
                </a:lnTo>
                <a:lnTo>
                  <a:pt x="0" y="8170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97200" y="2641600"/>
            <a:ext cx="838200" cy="774700"/>
          </a:xfrm>
          <a:custGeom>
            <a:avLst/>
            <a:gdLst/>
            <a:ahLst/>
            <a:cxnLst/>
            <a:rect l="l" t="t" r="r" b="b"/>
            <a:pathLst>
              <a:path w="838200" h="774700">
                <a:moveTo>
                  <a:pt x="419098" y="0"/>
                </a:moveTo>
                <a:lnTo>
                  <a:pt x="351118" y="5069"/>
                </a:lnTo>
                <a:lnTo>
                  <a:pt x="286631" y="19747"/>
                </a:lnTo>
                <a:lnTo>
                  <a:pt x="226498" y="43235"/>
                </a:lnTo>
                <a:lnTo>
                  <a:pt x="171584" y="74736"/>
                </a:lnTo>
                <a:lnTo>
                  <a:pt x="122751" y="113452"/>
                </a:lnTo>
                <a:lnTo>
                  <a:pt x="80861" y="158586"/>
                </a:lnTo>
                <a:lnTo>
                  <a:pt x="46779" y="209340"/>
                </a:lnTo>
                <a:lnTo>
                  <a:pt x="21365" y="264917"/>
                </a:lnTo>
                <a:lnTo>
                  <a:pt x="5485" y="324519"/>
                </a:lnTo>
                <a:lnTo>
                  <a:pt x="0" y="387350"/>
                </a:lnTo>
                <a:lnTo>
                  <a:pt x="1389" y="419118"/>
                </a:lnTo>
                <a:lnTo>
                  <a:pt x="12180" y="480434"/>
                </a:lnTo>
                <a:lnTo>
                  <a:pt x="32934" y="538124"/>
                </a:lnTo>
                <a:lnTo>
                  <a:pt x="62790" y="591389"/>
                </a:lnTo>
                <a:lnTo>
                  <a:pt x="100884" y="639433"/>
                </a:lnTo>
                <a:lnTo>
                  <a:pt x="146353" y="681458"/>
                </a:lnTo>
                <a:lnTo>
                  <a:pt x="198335" y="716666"/>
                </a:lnTo>
                <a:lnTo>
                  <a:pt x="255966" y="744260"/>
                </a:lnTo>
                <a:lnTo>
                  <a:pt x="318384" y="763442"/>
                </a:lnTo>
                <a:lnTo>
                  <a:pt x="384726" y="773415"/>
                </a:lnTo>
                <a:lnTo>
                  <a:pt x="419098" y="774700"/>
                </a:lnTo>
                <a:lnTo>
                  <a:pt x="453471" y="773415"/>
                </a:lnTo>
                <a:lnTo>
                  <a:pt x="519813" y="763442"/>
                </a:lnTo>
                <a:lnTo>
                  <a:pt x="582231" y="744260"/>
                </a:lnTo>
                <a:lnTo>
                  <a:pt x="639862" y="716666"/>
                </a:lnTo>
                <a:lnTo>
                  <a:pt x="691844" y="681458"/>
                </a:lnTo>
                <a:lnTo>
                  <a:pt x="737313" y="639433"/>
                </a:lnTo>
                <a:lnTo>
                  <a:pt x="775407" y="591389"/>
                </a:lnTo>
                <a:lnTo>
                  <a:pt x="805263" y="538124"/>
                </a:lnTo>
                <a:lnTo>
                  <a:pt x="826018" y="480434"/>
                </a:lnTo>
                <a:lnTo>
                  <a:pt x="836809" y="419118"/>
                </a:lnTo>
                <a:lnTo>
                  <a:pt x="838198" y="387350"/>
                </a:lnTo>
                <a:lnTo>
                  <a:pt x="836809" y="355581"/>
                </a:lnTo>
                <a:lnTo>
                  <a:pt x="826018" y="294265"/>
                </a:lnTo>
                <a:lnTo>
                  <a:pt x="805263" y="236575"/>
                </a:lnTo>
                <a:lnTo>
                  <a:pt x="775407" y="183310"/>
                </a:lnTo>
                <a:lnTo>
                  <a:pt x="737313" y="135266"/>
                </a:lnTo>
                <a:lnTo>
                  <a:pt x="691844" y="93241"/>
                </a:lnTo>
                <a:lnTo>
                  <a:pt x="639862" y="58033"/>
                </a:lnTo>
                <a:lnTo>
                  <a:pt x="582231" y="30439"/>
                </a:lnTo>
                <a:lnTo>
                  <a:pt x="519813" y="11257"/>
                </a:lnTo>
                <a:lnTo>
                  <a:pt x="453471" y="1284"/>
                </a:lnTo>
                <a:lnTo>
                  <a:pt x="419098" y="0"/>
                </a:lnTo>
                <a:close/>
              </a:path>
            </a:pathLst>
          </a:custGeom>
          <a:solidFill>
            <a:srgbClr val="008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97199" y="2641600"/>
            <a:ext cx="838200" cy="774700"/>
          </a:xfrm>
          <a:custGeom>
            <a:avLst/>
            <a:gdLst/>
            <a:ahLst/>
            <a:cxnLst/>
            <a:rect l="l" t="t" r="r" b="b"/>
            <a:pathLst>
              <a:path w="838200" h="774700">
                <a:moveTo>
                  <a:pt x="0" y="387349"/>
                </a:moveTo>
                <a:lnTo>
                  <a:pt x="5485" y="324519"/>
                </a:lnTo>
                <a:lnTo>
                  <a:pt x="21365" y="264917"/>
                </a:lnTo>
                <a:lnTo>
                  <a:pt x="46779" y="209340"/>
                </a:lnTo>
                <a:lnTo>
                  <a:pt x="80861" y="158586"/>
                </a:lnTo>
                <a:lnTo>
                  <a:pt x="122751" y="113452"/>
                </a:lnTo>
                <a:lnTo>
                  <a:pt x="171584" y="74736"/>
                </a:lnTo>
                <a:lnTo>
                  <a:pt x="226499" y="43235"/>
                </a:lnTo>
                <a:lnTo>
                  <a:pt x="286631" y="19747"/>
                </a:lnTo>
                <a:lnTo>
                  <a:pt x="351119" y="5069"/>
                </a:lnTo>
                <a:lnTo>
                  <a:pt x="419099" y="0"/>
                </a:lnTo>
                <a:lnTo>
                  <a:pt x="453472" y="1284"/>
                </a:lnTo>
                <a:lnTo>
                  <a:pt x="519814" y="11257"/>
                </a:lnTo>
                <a:lnTo>
                  <a:pt x="582232" y="30439"/>
                </a:lnTo>
                <a:lnTo>
                  <a:pt x="639863" y="58033"/>
                </a:lnTo>
                <a:lnTo>
                  <a:pt x="691845" y="93242"/>
                </a:lnTo>
                <a:lnTo>
                  <a:pt x="737314" y="135266"/>
                </a:lnTo>
                <a:lnTo>
                  <a:pt x="775408" y="183310"/>
                </a:lnTo>
                <a:lnTo>
                  <a:pt x="805264" y="236575"/>
                </a:lnTo>
                <a:lnTo>
                  <a:pt x="826019" y="294265"/>
                </a:lnTo>
                <a:lnTo>
                  <a:pt x="836810" y="355581"/>
                </a:lnTo>
                <a:lnTo>
                  <a:pt x="838199" y="387349"/>
                </a:lnTo>
                <a:lnTo>
                  <a:pt x="836810" y="419118"/>
                </a:lnTo>
                <a:lnTo>
                  <a:pt x="826019" y="480434"/>
                </a:lnTo>
                <a:lnTo>
                  <a:pt x="805264" y="538123"/>
                </a:lnTo>
                <a:lnTo>
                  <a:pt x="775408" y="591389"/>
                </a:lnTo>
                <a:lnTo>
                  <a:pt x="737314" y="639433"/>
                </a:lnTo>
                <a:lnTo>
                  <a:pt x="691845" y="681457"/>
                </a:lnTo>
                <a:lnTo>
                  <a:pt x="639863" y="716665"/>
                </a:lnTo>
                <a:lnTo>
                  <a:pt x="582232" y="744259"/>
                </a:lnTo>
                <a:lnTo>
                  <a:pt x="519814" y="763442"/>
                </a:lnTo>
                <a:lnTo>
                  <a:pt x="453472" y="773415"/>
                </a:lnTo>
                <a:lnTo>
                  <a:pt x="419099" y="774699"/>
                </a:lnTo>
                <a:lnTo>
                  <a:pt x="384727" y="773415"/>
                </a:lnTo>
                <a:lnTo>
                  <a:pt x="318385" y="763442"/>
                </a:lnTo>
                <a:lnTo>
                  <a:pt x="255967" y="744259"/>
                </a:lnTo>
                <a:lnTo>
                  <a:pt x="198335" y="716665"/>
                </a:lnTo>
                <a:lnTo>
                  <a:pt x="146354" y="681457"/>
                </a:lnTo>
                <a:lnTo>
                  <a:pt x="100884" y="639433"/>
                </a:lnTo>
                <a:lnTo>
                  <a:pt x="62790" y="591389"/>
                </a:lnTo>
                <a:lnTo>
                  <a:pt x="32934" y="538123"/>
                </a:lnTo>
                <a:lnTo>
                  <a:pt x="12180" y="480434"/>
                </a:lnTo>
                <a:lnTo>
                  <a:pt x="1389" y="419118"/>
                </a:lnTo>
                <a:lnTo>
                  <a:pt x="0" y="3873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16698" y="3009900"/>
            <a:ext cx="1041400" cy="660400"/>
          </a:xfrm>
          <a:custGeom>
            <a:avLst/>
            <a:gdLst/>
            <a:ahLst/>
            <a:cxnLst/>
            <a:rect l="l" t="t" r="r" b="b"/>
            <a:pathLst>
              <a:path w="1041400" h="660400">
                <a:moveTo>
                  <a:pt x="520700" y="0"/>
                </a:moveTo>
                <a:lnTo>
                  <a:pt x="477994" y="1094"/>
                </a:lnTo>
                <a:lnTo>
                  <a:pt x="436239" y="4321"/>
                </a:lnTo>
                <a:lnTo>
                  <a:pt x="395570" y="9596"/>
                </a:lnTo>
                <a:lnTo>
                  <a:pt x="356118" y="16833"/>
                </a:lnTo>
                <a:lnTo>
                  <a:pt x="318020" y="25948"/>
                </a:lnTo>
                <a:lnTo>
                  <a:pt x="281408" y="36856"/>
                </a:lnTo>
                <a:lnTo>
                  <a:pt x="213181" y="63709"/>
                </a:lnTo>
                <a:lnTo>
                  <a:pt x="152509" y="96713"/>
                </a:lnTo>
                <a:lnTo>
                  <a:pt x="100465" y="135188"/>
                </a:lnTo>
                <a:lnTo>
                  <a:pt x="58119" y="178454"/>
                </a:lnTo>
                <a:lnTo>
                  <a:pt x="26545" y="225831"/>
                </a:lnTo>
                <a:lnTo>
                  <a:pt x="6815" y="276639"/>
                </a:lnTo>
                <a:lnTo>
                  <a:pt x="0" y="330200"/>
                </a:lnTo>
                <a:lnTo>
                  <a:pt x="1726" y="357281"/>
                </a:lnTo>
                <a:lnTo>
                  <a:pt x="15132" y="409550"/>
                </a:lnTo>
                <a:lnTo>
                  <a:pt x="40919" y="458728"/>
                </a:lnTo>
                <a:lnTo>
                  <a:pt x="78013" y="504135"/>
                </a:lnTo>
                <a:lnTo>
                  <a:pt x="125342" y="545090"/>
                </a:lnTo>
                <a:lnTo>
                  <a:pt x="181834" y="580914"/>
                </a:lnTo>
                <a:lnTo>
                  <a:pt x="246417" y="610928"/>
                </a:lnTo>
                <a:lnTo>
                  <a:pt x="318020" y="634451"/>
                </a:lnTo>
                <a:lnTo>
                  <a:pt x="356118" y="643566"/>
                </a:lnTo>
                <a:lnTo>
                  <a:pt x="395570" y="650803"/>
                </a:lnTo>
                <a:lnTo>
                  <a:pt x="436239" y="656078"/>
                </a:lnTo>
                <a:lnTo>
                  <a:pt x="477994" y="659305"/>
                </a:lnTo>
                <a:lnTo>
                  <a:pt x="520700" y="660400"/>
                </a:lnTo>
                <a:lnTo>
                  <a:pt x="563405" y="659305"/>
                </a:lnTo>
                <a:lnTo>
                  <a:pt x="605160" y="656078"/>
                </a:lnTo>
                <a:lnTo>
                  <a:pt x="645830" y="650803"/>
                </a:lnTo>
                <a:lnTo>
                  <a:pt x="685281" y="643566"/>
                </a:lnTo>
                <a:lnTo>
                  <a:pt x="723380" y="634451"/>
                </a:lnTo>
                <a:lnTo>
                  <a:pt x="759991" y="623543"/>
                </a:lnTo>
                <a:lnTo>
                  <a:pt x="828218" y="596690"/>
                </a:lnTo>
                <a:lnTo>
                  <a:pt x="888890" y="563686"/>
                </a:lnTo>
                <a:lnTo>
                  <a:pt x="940935" y="525211"/>
                </a:lnTo>
                <a:lnTo>
                  <a:pt x="983280" y="481945"/>
                </a:lnTo>
                <a:lnTo>
                  <a:pt x="1014854" y="434568"/>
                </a:lnTo>
                <a:lnTo>
                  <a:pt x="1034584" y="383760"/>
                </a:lnTo>
                <a:lnTo>
                  <a:pt x="1041400" y="330200"/>
                </a:lnTo>
                <a:lnTo>
                  <a:pt x="1039673" y="303118"/>
                </a:lnTo>
                <a:lnTo>
                  <a:pt x="1026267" y="250849"/>
                </a:lnTo>
                <a:lnTo>
                  <a:pt x="1000480" y="201671"/>
                </a:lnTo>
                <a:lnTo>
                  <a:pt x="963387" y="156264"/>
                </a:lnTo>
                <a:lnTo>
                  <a:pt x="916058" y="115309"/>
                </a:lnTo>
                <a:lnTo>
                  <a:pt x="859566" y="79485"/>
                </a:lnTo>
                <a:lnTo>
                  <a:pt x="794982" y="49471"/>
                </a:lnTo>
                <a:lnTo>
                  <a:pt x="723380" y="25948"/>
                </a:lnTo>
                <a:lnTo>
                  <a:pt x="685281" y="16833"/>
                </a:lnTo>
                <a:lnTo>
                  <a:pt x="645830" y="9596"/>
                </a:lnTo>
                <a:lnTo>
                  <a:pt x="605160" y="4321"/>
                </a:lnTo>
                <a:lnTo>
                  <a:pt x="563405" y="1094"/>
                </a:lnTo>
                <a:lnTo>
                  <a:pt x="520700" y="0"/>
                </a:lnTo>
                <a:close/>
              </a:path>
            </a:pathLst>
          </a:custGeom>
          <a:solidFill>
            <a:srgbClr val="008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6698" y="3009900"/>
            <a:ext cx="1041400" cy="660400"/>
          </a:xfrm>
          <a:custGeom>
            <a:avLst/>
            <a:gdLst/>
            <a:ahLst/>
            <a:cxnLst/>
            <a:rect l="l" t="t" r="r" b="b"/>
            <a:pathLst>
              <a:path w="1041400" h="660400">
                <a:moveTo>
                  <a:pt x="0" y="330199"/>
                </a:moveTo>
                <a:lnTo>
                  <a:pt x="6815" y="276639"/>
                </a:lnTo>
                <a:lnTo>
                  <a:pt x="26545" y="225831"/>
                </a:lnTo>
                <a:lnTo>
                  <a:pt x="58119" y="178454"/>
                </a:lnTo>
                <a:lnTo>
                  <a:pt x="100464" y="135188"/>
                </a:lnTo>
                <a:lnTo>
                  <a:pt x="152509" y="96713"/>
                </a:lnTo>
                <a:lnTo>
                  <a:pt x="213181" y="63709"/>
                </a:lnTo>
                <a:lnTo>
                  <a:pt x="281408" y="36856"/>
                </a:lnTo>
                <a:lnTo>
                  <a:pt x="318020" y="25948"/>
                </a:lnTo>
                <a:lnTo>
                  <a:pt x="356118" y="16833"/>
                </a:lnTo>
                <a:lnTo>
                  <a:pt x="395569" y="9596"/>
                </a:lnTo>
                <a:lnTo>
                  <a:pt x="436239" y="4321"/>
                </a:lnTo>
                <a:lnTo>
                  <a:pt x="477994" y="1094"/>
                </a:lnTo>
                <a:lnTo>
                  <a:pt x="520699" y="0"/>
                </a:lnTo>
                <a:lnTo>
                  <a:pt x="563405" y="1094"/>
                </a:lnTo>
                <a:lnTo>
                  <a:pt x="605160" y="4321"/>
                </a:lnTo>
                <a:lnTo>
                  <a:pt x="645830" y="9596"/>
                </a:lnTo>
                <a:lnTo>
                  <a:pt x="685281" y="16833"/>
                </a:lnTo>
                <a:lnTo>
                  <a:pt x="723379" y="25948"/>
                </a:lnTo>
                <a:lnTo>
                  <a:pt x="759991" y="36856"/>
                </a:lnTo>
                <a:lnTo>
                  <a:pt x="828218" y="63709"/>
                </a:lnTo>
                <a:lnTo>
                  <a:pt x="888890" y="96713"/>
                </a:lnTo>
                <a:lnTo>
                  <a:pt x="940935" y="135188"/>
                </a:lnTo>
                <a:lnTo>
                  <a:pt x="983280" y="178454"/>
                </a:lnTo>
                <a:lnTo>
                  <a:pt x="1014854" y="225831"/>
                </a:lnTo>
                <a:lnTo>
                  <a:pt x="1034584" y="276639"/>
                </a:lnTo>
                <a:lnTo>
                  <a:pt x="1041399" y="330199"/>
                </a:lnTo>
                <a:lnTo>
                  <a:pt x="1039673" y="357281"/>
                </a:lnTo>
                <a:lnTo>
                  <a:pt x="1026267" y="409550"/>
                </a:lnTo>
                <a:lnTo>
                  <a:pt x="1000480" y="458728"/>
                </a:lnTo>
                <a:lnTo>
                  <a:pt x="963387" y="504135"/>
                </a:lnTo>
                <a:lnTo>
                  <a:pt x="916058" y="545090"/>
                </a:lnTo>
                <a:lnTo>
                  <a:pt x="859565" y="580914"/>
                </a:lnTo>
                <a:lnTo>
                  <a:pt x="794982" y="610928"/>
                </a:lnTo>
                <a:lnTo>
                  <a:pt x="723379" y="634451"/>
                </a:lnTo>
                <a:lnTo>
                  <a:pt x="685281" y="643566"/>
                </a:lnTo>
                <a:lnTo>
                  <a:pt x="645830" y="650803"/>
                </a:lnTo>
                <a:lnTo>
                  <a:pt x="605160" y="656078"/>
                </a:lnTo>
                <a:lnTo>
                  <a:pt x="563405" y="659305"/>
                </a:lnTo>
                <a:lnTo>
                  <a:pt x="520699" y="660399"/>
                </a:lnTo>
                <a:lnTo>
                  <a:pt x="477994" y="659305"/>
                </a:lnTo>
                <a:lnTo>
                  <a:pt x="436239" y="656078"/>
                </a:lnTo>
                <a:lnTo>
                  <a:pt x="395569" y="650803"/>
                </a:lnTo>
                <a:lnTo>
                  <a:pt x="356118" y="643566"/>
                </a:lnTo>
                <a:lnTo>
                  <a:pt x="318020" y="634451"/>
                </a:lnTo>
                <a:lnTo>
                  <a:pt x="281408" y="623543"/>
                </a:lnTo>
                <a:lnTo>
                  <a:pt x="213181" y="596690"/>
                </a:lnTo>
                <a:lnTo>
                  <a:pt x="152509" y="563686"/>
                </a:lnTo>
                <a:lnTo>
                  <a:pt x="100464" y="525211"/>
                </a:lnTo>
                <a:lnTo>
                  <a:pt x="58119" y="481945"/>
                </a:lnTo>
                <a:lnTo>
                  <a:pt x="26545" y="434568"/>
                </a:lnTo>
                <a:lnTo>
                  <a:pt x="6815" y="383760"/>
                </a:lnTo>
                <a:lnTo>
                  <a:pt x="0" y="3301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3100" y="4025900"/>
            <a:ext cx="914400" cy="736600"/>
          </a:xfrm>
          <a:custGeom>
            <a:avLst/>
            <a:gdLst/>
            <a:ahLst/>
            <a:cxnLst/>
            <a:rect l="l" t="t" r="r" b="b"/>
            <a:pathLst>
              <a:path w="914400" h="736600">
                <a:moveTo>
                  <a:pt x="457200" y="0"/>
                </a:moveTo>
                <a:lnTo>
                  <a:pt x="383039" y="4820"/>
                </a:lnTo>
                <a:lnTo>
                  <a:pt x="312689" y="18776"/>
                </a:lnTo>
                <a:lnTo>
                  <a:pt x="247090" y="41108"/>
                </a:lnTo>
                <a:lnTo>
                  <a:pt x="187183" y="71060"/>
                </a:lnTo>
                <a:lnTo>
                  <a:pt x="133910" y="107872"/>
                </a:lnTo>
                <a:lnTo>
                  <a:pt x="88212" y="150786"/>
                </a:lnTo>
                <a:lnTo>
                  <a:pt x="51031" y="199044"/>
                </a:lnTo>
                <a:lnTo>
                  <a:pt x="23308" y="251888"/>
                </a:lnTo>
                <a:lnTo>
                  <a:pt x="5983" y="308559"/>
                </a:lnTo>
                <a:lnTo>
                  <a:pt x="0" y="368300"/>
                </a:lnTo>
                <a:lnTo>
                  <a:pt x="1515" y="398506"/>
                </a:lnTo>
                <a:lnTo>
                  <a:pt x="13287" y="456806"/>
                </a:lnTo>
                <a:lnTo>
                  <a:pt x="35928" y="511659"/>
                </a:lnTo>
                <a:lnTo>
                  <a:pt x="68498" y="562304"/>
                </a:lnTo>
                <a:lnTo>
                  <a:pt x="110055" y="607985"/>
                </a:lnTo>
                <a:lnTo>
                  <a:pt x="159658" y="647943"/>
                </a:lnTo>
                <a:lnTo>
                  <a:pt x="216366" y="681420"/>
                </a:lnTo>
                <a:lnTo>
                  <a:pt x="279236" y="707657"/>
                </a:lnTo>
                <a:lnTo>
                  <a:pt x="347329" y="725896"/>
                </a:lnTo>
                <a:lnTo>
                  <a:pt x="419702" y="735379"/>
                </a:lnTo>
                <a:lnTo>
                  <a:pt x="457200" y="736600"/>
                </a:lnTo>
                <a:lnTo>
                  <a:pt x="494697" y="735379"/>
                </a:lnTo>
                <a:lnTo>
                  <a:pt x="567070" y="725896"/>
                </a:lnTo>
                <a:lnTo>
                  <a:pt x="635162" y="707657"/>
                </a:lnTo>
                <a:lnTo>
                  <a:pt x="698033" y="681420"/>
                </a:lnTo>
                <a:lnTo>
                  <a:pt x="754740" y="647943"/>
                </a:lnTo>
                <a:lnTo>
                  <a:pt x="804343" y="607985"/>
                </a:lnTo>
                <a:lnTo>
                  <a:pt x="845900" y="562304"/>
                </a:lnTo>
                <a:lnTo>
                  <a:pt x="878470" y="511659"/>
                </a:lnTo>
                <a:lnTo>
                  <a:pt x="901112" y="456806"/>
                </a:lnTo>
                <a:lnTo>
                  <a:pt x="912884" y="398506"/>
                </a:lnTo>
                <a:lnTo>
                  <a:pt x="914400" y="368300"/>
                </a:lnTo>
                <a:lnTo>
                  <a:pt x="912884" y="338093"/>
                </a:lnTo>
                <a:lnTo>
                  <a:pt x="901112" y="279793"/>
                </a:lnTo>
                <a:lnTo>
                  <a:pt x="878470" y="224940"/>
                </a:lnTo>
                <a:lnTo>
                  <a:pt x="845900" y="174295"/>
                </a:lnTo>
                <a:lnTo>
                  <a:pt x="804343" y="128614"/>
                </a:lnTo>
                <a:lnTo>
                  <a:pt x="754740" y="88656"/>
                </a:lnTo>
                <a:lnTo>
                  <a:pt x="698033" y="55179"/>
                </a:lnTo>
                <a:lnTo>
                  <a:pt x="635162" y="28942"/>
                </a:lnTo>
                <a:lnTo>
                  <a:pt x="567070" y="10703"/>
                </a:lnTo>
                <a:lnTo>
                  <a:pt x="494697" y="1220"/>
                </a:lnTo>
                <a:lnTo>
                  <a:pt x="457200" y="0"/>
                </a:lnTo>
                <a:close/>
              </a:path>
            </a:pathLst>
          </a:custGeom>
          <a:solidFill>
            <a:srgbClr val="008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13099" y="4025900"/>
            <a:ext cx="914400" cy="736600"/>
          </a:xfrm>
          <a:custGeom>
            <a:avLst/>
            <a:gdLst/>
            <a:ahLst/>
            <a:cxnLst/>
            <a:rect l="l" t="t" r="r" b="b"/>
            <a:pathLst>
              <a:path w="914400" h="736600">
                <a:moveTo>
                  <a:pt x="0" y="368299"/>
                </a:moveTo>
                <a:lnTo>
                  <a:pt x="5983" y="308559"/>
                </a:lnTo>
                <a:lnTo>
                  <a:pt x="23308" y="251888"/>
                </a:lnTo>
                <a:lnTo>
                  <a:pt x="51031" y="199044"/>
                </a:lnTo>
                <a:lnTo>
                  <a:pt x="88213" y="150786"/>
                </a:lnTo>
                <a:lnTo>
                  <a:pt x="133910" y="107872"/>
                </a:lnTo>
                <a:lnTo>
                  <a:pt x="187183" y="71060"/>
                </a:lnTo>
                <a:lnTo>
                  <a:pt x="247090" y="41108"/>
                </a:lnTo>
                <a:lnTo>
                  <a:pt x="312689" y="18776"/>
                </a:lnTo>
                <a:lnTo>
                  <a:pt x="383039" y="4820"/>
                </a:lnTo>
                <a:lnTo>
                  <a:pt x="457199" y="0"/>
                </a:lnTo>
                <a:lnTo>
                  <a:pt x="494697" y="1220"/>
                </a:lnTo>
                <a:lnTo>
                  <a:pt x="567070" y="10703"/>
                </a:lnTo>
                <a:lnTo>
                  <a:pt x="635162" y="28942"/>
                </a:lnTo>
                <a:lnTo>
                  <a:pt x="698033" y="55179"/>
                </a:lnTo>
                <a:lnTo>
                  <a:pt x="754740" y="88656"/>
                </a:lnTo>
                <a:lnTo>
                  <a:pt x="804343" y="128614"/>
                </a:lnTo>
                <a:lnTo>
                  <a:pt x="845900" y="174295"/>
                </a:lnTo>
                <a:lnTo>
                  <a:pt x="878470" y="224940"/>
                </a:lnTo>
                <a:lnTo>
                  <a:pt x="901112" y="279793"/>
                </a:lnTo>
                <a:lnTo>
                  <a:pt x="912884" y="338093"/>
                </a:lnTo>
                <a:lnTo>
                  <a:pt x="914399" y="368299"/>
                </a:lnTo>
                <a:lnTo>
                  <a:pt x="912884" y="398506"/>
                </a:lnTo>
                <a:lnTo>
                  <a:pt x="901112" y="456806"/>
                </a:lnTo>
                <a:lnTo>
                  <a:pt x="878470" y="511658"/>
                </a:lnTo>
                <a:lnTo>
                  <a:pt x="845900" y="562304"/>
                </a:lnTo>
                <a:lnTo>
                  <a:pt x="804343" y="607985"/>
                </a:lnTo>
                <a:lnTo>
                  <a:pt x="754740" y="647943"/>
                </a:lnTo>
                <a:lnTo>
                  <a:pt x="698033" y="681419"/>
                </a:lnTo>
                <a:lnTo>
                  <a:pt x="635162" y="707656"/>
                </a:lnTo>
                <a:lnTo>
                  <a:pt x="567070" y="725895"/>
                </a:lnTo>
                <a:lnTo>
                  <a:pt x="494697" y="735378"/>
                </a:lnTo>
                <a:lnTo>
                  <a:pt x="457199" y="736599"/>
                </a:lnTo>
                <a:lnTo>
                  <a:pt x="419702" y="735378"/>
                </a:lnTo>
                <a:lnTo>
                  <a:pt x="347329" y="725895"/>
                </a:lnTo>
                <a:lnTo>
                  <a:pt x="279237" y="707656"/>
                </a:lnTo>
                <a:lnTo>
                  <a:pt x="216366" y="681419"/>
                </a:lnTo>
                <a:lnTo>
                  <a:pt x="159659" y="647943"/>
                </a:lnTo>
                <a:lnTo>
                  <a:pt x="110056" y="607985"/>
                </a:lnTo>
                <a:lnTo>
                  <a:pt x="68499" y="562304"/>
                </a:lnTo>
                <a:lnTo>
                  <a:pt x="35929" y="511658"/>
                </a:lnTo>
                <a:lnTo>
                  <a:pt x="13287" y="456806"/>
                </a:lnTo>
                <a:lnTo>
                  <a:pt x="1515" y="398506"/>
                </a:lnTo>
                <a:lnTo>
                  <a:pt x="0" y="3682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84798" y="4826000"/>
            <a:ext cx="889000" cy="533400"/>
          </a:xfrm>
          <a:custGeom>
            <a:avLst/>
            <a:gdLst/>
            <a:ahLst/>
            <a:cxnLst/>
            <a:rect l="l" t="t" r="r" b="b"/>
            <a:pathLst>
              <a:path w="889000" h="533400">
                <a:moveTo>
                  <a:pt x="444500" y="0"/>
                </a:moveTo>
                <a:lnTo>
                  <a:pt x="372399" y="3490"/>
                </a:lnTo>
                <a:lnTo>
                  <a:pt x="304003" y="13596"/>
                </a:lnTo>
                <a:lnTo>
                  <a:pt x="240227" y="29768"/>
                </a:lnTo>
                <a:lnTo>
                  <a:pt x="181984" y="51457"/>
                </a:lnTo>
                <a:lnTo>
                  <a:pt x="130191" y="78114"/>
                </a:lnTo>
                <a:lnTo>
                  <a:pt x="85762" y="109190"/>
                </a:lnTo>
                <a:lnTo>
                  <a:pt x="49614" y="144135"/>
                </a:lnTo>
                <a:lnTo>
                  <a:pt x="22660" y="182402"/>
                </a:lnTo>
                <a:lnTo>
                  <a:pt x="5817" y="223439"/>
                </a:lnTo>
                <a:lnTo>
                  <a:pt x="0" y="266700"/>
                </a:lnTo>
                <a:lnTo>
                  <a:pt x="1473" y="288573"/>
                </a:lnTo>
                <a:lnTo>
                  <a:pt x="12918" y="330791"/>
                </a:lnTo>
                <a:lnTo>
                  <a:pt x="34931" y="370511"/>
                </a:lnTo>
                <a:lnTo>
                  <a:pt x="66596" y="407186"/>
                </a:lnTo>
                <a:lnTo>
                  <a:pt x="106999" y="440265"/>
                </a:lnTo>
                <a:lnTo>
                  <a:pt x="155224" y="469200"/>
                </a:lnTo>
                <a:lnTo>
                  <a:pt x="210356" y="493442"/>
                </a:lnTo>
                <a:lnTo>
                  <a:pt x="271480" y="512441"/>
                </a:lnTo>
                <a:lnTo>
                  <a:pt x="337681" y="525649"/>
                </a:lnTo>
                <a:lnTo>
                  <a:pt x="408044" y="532515"/>
                </a:lnTo>
                <a:lnTo>
                  <a:pt x="444500" y="533400"/>
                </a:lnTo>
                <a:lnTo>
                  <a:pt x="480955" y="532515"/>
                </a:lnTo>
                <a:lnTo>
                  <a:pt x="551318" y="525649"/>
                </a:lnTo>
                <a:lnTo>
                  <a:pt x="617519" y="512441"/>
                </a:lnTo>
                <a:lnTo>
                  <a:pt x="678643" y="493442"/>
                </a:lnTo>
                <a:lnTo>
                  <a:pt x="733776" y="469200"/>
                </a:lnTo>
                <a:lnTo>
                  <a:pt x="782001" y="440265"/>
                </a:lnTo>
                <a:lnTo>
                  <a:pt x="822403" y="407186"/>
                </a:lnTo>
                <a:lnTo>
                  <a:pt x="854069" y="370511"/>
                </a:lnTo>
                <a:lnTo>
                  <a:pt x="876081" y="330791"/>
                </a:lnTo>
                <a:lnTo>
                  <a:pt x="887526" y="288573"/>
                </a:lnTo>
                <a:lnTo>
                  <a:pt x="889000" y="266700"/>
                </a:lnTo>
                <a:lnTo>
                  <a:pt x="887526" y="244826"/>
                </a:lnTo>
                <a:lnTo>
                  <a:pt x="876081" y="202608"/>
                </a:lnTo>
                <a:lnTo>
                  <a:pt x="854069" y="162888"/>
                </a:lnTo>
                <a:lnTo>
                  <a:pt x="822403" y="126213"/>
                </a:lnTo>
                <a:lnTo>
                  <a:pt x="782001" y="93134"/>
                </a:lnTo>
                <a:lnTo>
                  <a:pt x="733776" y="64199"/>
                </a:lnTo>
                <a:lnTo>
                  <a:pt x="678643" y="39957"/>
                </a:lnTo>
                <a:lnTo>
                  <a:pt x="617519" y="20958"/>
                </a:lnTo>
                <a:lnTo>
                  <a:pt x="551318" y="7750"/>
                </a:lnTo>
                <a:lnTo>
                  <a:pt x="480955" y="884"/>
                </a:lnTo>
                <a:lnTo>
                  <a:pt x="444500" y="0"/>
                </a:lnTo>
                <a:close/>
              </a:path>
            </a:pathLst>
          </a:custGeom>
          <a:solidFill>
            <a:srgbClr val="008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84798" y="4826000"/>
            <a:ext cx="889000" cy="533400"/>
          </a:xfrm>
          <a:custGeom>
            <a:avLst/>
            <a:gdLst/>
            <a:ahLst/>
            <a:cxnLst/>
            <a:rect l="l" t="t" r="r" b="b"/>
            <a:pathLst>
              <a:path w="889000" h="533400">
                <a:moveTo>
                  <a:pt x="0" y="266699"/>
                </a:moveTo>
                <a:lnTo>
                  <a:pt x="5817" y="223439"/>
                </a:lnTo>
                <a:lnTo>
                  <a:pt x="22660" y="182402"/>
                </a:lnTo>
                <a:lnTo>
                  <a:pt x="49614" y="144136"/>
                </a:lnTo>
                <a:lnTo>
                  <a:pt x="85762" y="109190"/>
                </a:lnTo>
                <a:lnTo>
                  <a:pt x="130191" y="78114"/>
                </a:lnTo>
                <a:lnTo>
                  <a:pt x="181984" y="51457"/>
                </a:lnTo>
                <a:lnTo>
                  <a:pt x="240226" y="29768"/>
                </a:lnTo>
                <a:lnTo>
                  <a:pt x="304003" y="13596"/>
                </a:lnTo>
                <a:lnTo>
                  <a:pt x="372399" y="3490"/>
                </a:lnTo>
                <a:lnTo>
                  <a:pt x="444499" y="0"/>
                </a:lnTo>
                <a:lnTo>
                  <a:pt x="480955" y="884"/>
                </a:lnTo>
                <a:lnTo>
                  <a:pt x="551318" y="7751"/>
                </a:lnTo>
                <a:lnTo>
                  <a:pt x="617519" y="20958"/>
                </a:lnTo>
                <a:lnTo>
                  <a:pt x="678643" y="39957"/>
                </a:lnTo>
                <a:lnTo>
                  <a:pt x="733775" y="64199"/>
                </a:lnTo>
                <a:lnTo>
                  <a:pt x="782000" y="93134"/>
                </a:lnTo>
                <a:lnTo>
                  <a:pt x="822403" y="126213"/>
                </a:lnTo>
                <a:lnTo>
                  <a:pt x="854068" y="162888"/>
                </a:lnTo>
                <a:lnTo>
                  <a:pt x="876081" y="202608"/>
                </a:lnTo>
                <a:lnTo>
                  <a:pt x="887526" y="244826"/>
                </a:lnTo>
                <a:lnTo>
                  <a:pt x="888999" y="266699"/>
                </a:lnTo>
                <a:lnTo>
                  <a:pt x="887526" y="288573"/>
                </a:lnTo>
                <a:lnTo>
                  <a:pt x="876081" y="330791"/>
                </a:lnTo>
                <a:lnTo>
                  <a:pt x="854068" y="370511"/>
                </a:lnTo>
                <a:lnTo>
                  <a:pt x="822403" y="407186"/>
                </a:lnTo>
                <a:lnTo>
                  <a:pt x="782000" y="440265"/>
                </a:lnTo>
                <a:lnTo>
                  <a:pt x="733775" y="469200"/>
                </a:lnTo>
                <a:lnTo>
                  <a:pt x="678643" y="493442"/>
                </a:lnTo>
                <a:lnTo>
                  <a:pt x="617519" y="512441"/>
                </a:lnTo>
                <a:lnTo>
                  <a:pt x="551318" y="525648"/>
                </a:lnTo>
                <a:lnTo>
                  <a:pt x="480955" y="532515"/>
                </a:lnTo>
                <a:lnTo>
                  <a:pt x="444499" y="533399"/>
                </a:lnTo>
                <a:lnTo>
                  <a:pt x="408044" y="532515"/>
                </a:lnTo>
                <a:lnTo>
                  <a:pt x="337681" y="525648"/>
                </a:lnTo>
                <a:lnTo>
                  <a:pt x="271480" y="512441"/>
                </a:lnTo>
                <a:lnTo>
                  <a:pt x="210356" y="493442"/>
                </a:lnTo>
                <a:lnTo>
                  <a:pt x="155224" y="469200"/>
                </a:lnTo>
                <a:lnTo>
                  <a:pt x="106999" y="440265"/>
                </a:lnTo>
                <a:lnTo>
                  <a:pt x="66596" y="407186"/>
                </a:lnTo>
                <a:lnTo>
                  <a:pt x="34931" y="370511"/>
                </a:lnTo>
                <a:lnTo>
                  <a:pt x="12918" y="330791"/>
                </a:lnTo>
                <a:lnTo>
                  <a:pt x="1473" y="288573"/>
                </a:lnTo>
                <a:lnTo>
                  <a:pt x="0" y="2666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56739" y="6654116"/>
            <a:ext cx="179578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>
                <a:latin typeface="Arial"/>
                <a:cs typeface="Arial"/>
              </a:rPr>
              <a:t>Región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1340" y="6641416"/>
            <a:ext cx="167132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35">
                <a:latin typeface="Arial"/>
                <a:cs typeface="Arial"/>
              </a:rPr>
              <a:t>F</a:t>
            </a:r>
            <a:r>
              <a:rPr dirty="0" sz="4400">
                <a:latin typeface="Arial"/>
                <a:cs typeface="Arial"/>
              </a:rPr>
              <a:t>incas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52700" y="6107234"/>
            <a:ext cx="116839" cy="408305"/>
          </a:xfrm>
          <a:custGeom>
            <a:avLst/>
            <a:gdLst/>
            <a:ahLst/>
            <a:cxnLst/>
            <a:rect l="l" t="t" r="r" b="b"/>
            <a:pathLst>
              <a:path w="116839" h="408304">
                <a:moveTo>
                  <a:pt x="0" y="407865"/>
                </a:moveTo>
                <a:lnTo>
                  <a:pt x="116533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93347" y="6070600"/>
            <a:ext cx="110489" cy="125730"/>
          </a:xfrm>
          <a:custGeom>
            <a:avLst/>
            <a:gdLst/>
            <a:ahLst/>
            <a:cxnLst/>
            <a:rect l="l" t="t" r="r" b="b"/>
            <a:pathLst>
              <a:path w="110489" h="125729">
                <a:moveTo>
                  <a:pt x="86352" y="0"/>
                </a:moveTo>
                <a:lnTo>
                  <a:pt x="0" y="94202"/>
                </a:lnTo>
                <a:lnTo>
                  <a:pt x="109901" y="125603"/>
                </a:lnTo>
                <a:lnTo>
                  <a:pt x="86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62915" y="4607101"/>
            <a:ext cx="810895" cy="1920875"/>
          </a:xfrm>
          <a:custGeom>
            <a:avLst/>
            <a:gdLst/>
            <a:ahLst/>
            <a:cxnLst/>
            <a:rect l="l" t="t" r="r" b="b"/>
            <a:pathLst>
              <a:path w="810895" h="1920875">
                <a:moveTo>
                  <a:pt x="810684" y="1920698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9894" y="4572000"/>
            <a:ext cx="105410" cy="127635"/>
          </a:xfrm>
          <a:custGeom>
            <a:avLst/>
            <a:gdLst/>
            <a:ahLst/>
            <a:cxnLst/>
            <a:rect l="l" t="t" r="r" b="b"/>
            <a:pathLst>
              <a:path w="105410" h="127635">
                <a:moveTo>
                  <a:pt x="8205" y="0"/>
                </a:moveTo>
                <a:lnTo>
                  <a:pt x="0" y="127527"/>
                </a:lnTo>
                <a:lnTo>
                  <a:pt x="105304" y="83080"/>
                </a:lnTo>
                <a:lnTo>
                  <a:pt x="8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54598" y="5343874"/>
            <a:ext cx="494030" cy="1209675"/>
          </a:xfrm>
          <a:custGeom>
            <a:avLst/>
            <a:gdLst/>
            <a:ahLst/>
            <a:cxnLst/>
            <a:rect l="l" t="t" r="r" b="b"/>
            <a:pathLst>
              <a:path w="494029" h="1209675">
                <a:moveTo>
                  <a:pt x="0" y="1209324"/>
                </a:moveTo>
                <a:lnTo>
                  <a:pt x="493601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66493" y="5308600"/>
            <a:ext cx="106045" cy="127635"/>
          </a:xfrm>
          <a:custGeom>
            <a:avLst/>
            <a:gdLst/>
            <a:ahLst/>
            <a:cxnLst/>
            <a:rect l="l" t="t" r="r" b="b"/>
            <a:pathLst>
              <a:path w="106045" h="127635">
                <a:moveTo>
                  <a:pt x="96104" y="0"/>
                </a:moveTo>
                <a:lnTo>
                  <a:pt x="0" y="84227"/>
                </a:lnTo>
                <a:lnTo>
                  <a:pt x="105824" y="127420"/>
                </a:lnTo>
                <a:lnTo>
                  <a:pt x="96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309020" y="2702719"/>
            <a:ext cx="693420" cy="1356995"/>
          </a:xfrm>
          <a:custGeom>
            <a:avLst/>
            <a:gdLst/>
            <a:ahLst/>
            <a:cxnLst/>
            <a:rect l="l" t="t" r="r" b="b"/>
            <a:pathLst>
              <a:path w="693419" h="1356995">
                <a:moveTo>
                  <a:pt x="116681" y="1285080"/>
                </a:moveTo>
                <a:lnTo>
                  <a:pt x="111918" y="1310480"/>
                </a:lnTo>
                <a:lnTo>
                  <a:pt x="107156" y="1333499"/>
                </a:lnTo>
                <a:lnTo>
                  <a:pt x="102393" y="1349374"/>
                </a:lnTo>
                <a:lnTo>
                  <a:pt x="97631" y="1356518"/>
                </a:lnTo>
                <a:lnTo>
                  <a:pt x="92868" y="1350168"/>
                </a:lnTo>
                <a:lnTo>
                  <a:pt x="85725" y="1309686"/>
                </a:lnTo>
                <a:lnTo>
                  <a:pt x="80962" y="1256505"/>
                </a:lnTo>
                <a:lnTo>
                  <a:pt x="78581" y="1221580"/>
                </a:lnTo>
                <a:lnTo>
                  <a:pt x="74612" y="1176336"/>
                </a:lnTo>
                <a:lnTo>
                  <a:pt x="69056" y="1119186"/>
                </a:lnTo>
                <a:lnTo>
                  <a:pt x="61118" y="1050924"/>
                </a:lnTo>
                <a:lnTo>
                  <a:pt x="52387" y="973931"/>
                </a:lnTo>
                <a:lnTo>
                  <a:pt x="42862" y="890587"/>
                </a:lnTo>
                <a:lnTo>
                  <a:pt x="32543" y="801687"/>
                </a:lnTo>
                <a:lnTo>
                  <a:pt x="15081" y="617537"/>
                </a:lnTo>
                <a:lnTo>
                  <a:pt x="2381" y="435768"/>
                </a:lnTo>
                <a:lnTo>
                  <a:pt x="0" y="350837"/>
                </a:lnTo>
                <a:lnTo>
                  <a:pt x="0" y="271462"/>
                </a:lnTo>
                <a:lnTo>
                  <a:pt x="3174" y="200025"/>
                </a:lnTo>
                <a:lnTo>
                  <a:pt x="11112" y="138906"/>
                </a:lnTo>
                <a:lnTo>
                  <a:pt x="23018" y="88900"/>
                </a:lnTo>
                <a:lnTo>
                  <a:pt x="40481" y="53181"/>
                </a:lnTo>
                <a:lnTo>
                  <a:pt x="88106" y="11906"/>
                </a:lnTo>
                <a:lnTo>
                  <a:pt x="150812" y="0"/>
                </a:lnTo>
                <a:lnTo>
                  <a:pt x="186531" y="3968"/>
                </a:lnTo>
                <a:lnTo>
                  <a:pt x="225424" y="12700"/>
                </a:lnTo>
                <a:lnTo>
                  <a:pt x="266699" y="27781"/>
                </a:lnTo>
                <a:lnTo>
                  <a:pt x="310356" y="46831"/>
                </a:lnTo>
                <a:lnTo>
                  <a:pt x="404018" y="97631"/>
                </a:lnTo>
                <a:lnTo>
                  <a:pt x="503237" y="160337"/>
                </a:lnTo>
                <a:lnTo>
                  <a:pt x="607218" y="231774"/>
                </a:lnTo>
                <a:lnTo>
                  <a:pt x="692860" y="29249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82271" y="2884647"/>
            <a:ext cx="140335" cy="125730"/>
          </a:xfrm>
          <a:custGeom>
            <a:avLst/>
            <a:gdLst/>
            <a:ahLst/>
            <a:cxnLst/>
            <a:rect l="l" t="t" r="r" b="b"/>
            <a:pathLst>
              <a:path w="140335" h="125730">
                <a:moveTo>
                  <a:pt x="73450" y="0"/>
                </a:moveTo>
                <a:lnTo>
                  <a:pt x="78167" y="81182"/>
                </a:lnTo>
                <a:lnTo>
                  <a:pt x="0" y="103604"/>
                </a:lnTo>
                <a:lnTo>
                  <a:pt x="140329" y="125253"/>
                </a:lnTo>
                <a:lnTo>
                  <a:pt x="73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49901" y="2497137"/>
            <a:ext cx="1786889" cy="1287780"/>
          </a:xfrm>
          <a:custGeom>
            <a:avLst/>
            <a:gdLst/>
            <a:ahLst/>
            <a:cxnLst/>
            <a:rect l="l" t="t" r="r" b="b"/>
            <a:pathLst>
              <a:path w="1786890" h="1287779">
                <a:moveTo>
                  <a:pt x="228599" y="1287462"/>
                </a:moveTo>
                <a:lnTo>
                  <a:pt x="129381" y="1116012"/>
                </a:lnTo>
                <a:lnTo>
                  <a:pt x="84931" y="1031081"/>
                </a:lnTo>
                <a:lnTo>
                  <a:pt x="48418" y="948531"/>
                </a:lnTo>
                <a:lnTo>
                  <a:pt x="19843" y="866774"/>
                </a:lnTo>
                <a:lnTo>
                  <a:pt x="3175" y="788193"/>
                </a:lnTo>
                <a:lnTo>
                  <a:pt x="0" y="712787"/>
                </a:lnTo>
                <a:lnTo>
                  <a:pt x="12700" y="639762"/>
                </a:lnTo>
                <a:lnTo>
                  <a:pt x="41274" y="569118"/>
                </a:lnTo>
                <a:lnTo>
                  <a:pt x="84137" y="499268"/>
                </a:lnTo>
                <a:lnTo>
                  <a:pt x="139699" y="431006"/>
                </a:lnTo>
                <a:lnTo>
                  <a:pt x="207168" y="366712"/>
                </a:lnTo>
                <a:lnTo>
                  <a:pt x="284956" y="305593"/>
                </a:lnTo>
                <a:lnTo>
                  <a:pt x="372268" y="249237"/>
                </a:lnTo>
                <a:lnTo>
                  <a:pt x="468312" y="200024"/>
                </a:lnTo>
                <a:lnTo>
                  <a:pt x="571499" y="157162"/>
                </a:lnTo>
                <a:lnTo>
                  <a:pt x="629443" y="138112"/>
                </a:lnTo>
                <a:lnTo>
                  <a:pt x="695324" y="119062"/>
                </a:lnTo>
                <a:lnTo>
                  <a:pt x="768349" y="100806"/>
                </a:lnTo>
                <a:lnTo>
                  <a:pt x="846931" y="84137"/>
                </a:lnTo>
                <a:lnTo>
                  <a:pt x="1014411" y="52387"/>
                </a:lnTo>
                <a:lnTo>
                  <a:pt x="1187449" y="26987"/>
                </a:lnTo>
                <a:lnTo>
                  <a:pt x="1354137" y="9524"/>
                </a:lnTo>
                <a:lnTo>
                  <a:pt x="1432718" y="3968"/>
                </a:lnTo>
                <a:lnTo>
                  <a:pt x="1505743" y="793"/>
                </a:lnTo>
                <a:lnTo>
                  <a:pt x="1571624" y="0"/>
                </a:lnTo>
                <a:lnTo>
                  <a:pt x="1629568" y="3174"/>
                </a:lnTo>
                <a:lnTo>
                  <a:pt x="1677193" y="8731"/>
                </a:lnTo>
                <a:lnTo>
                  <a:pt x="1714499" y="17462"/>
                </a:lnTo>
                <a:lnTo>
                  <a:pt x="1762918" y="46037"/>
                </a:lnTo>
                <a:lnTo>
                  <a:pt x="1784349" y="87312"/>
                </a:lnTo>
                <a:lnTo>
                  <a:pt x="1786730" y="111918"/>
                </a:lnTo>
                <a:lnTo>
                  <a:pt x="1783555" y="138906"/>
                </a:lnTo>
                <a:lnTo>
                  <a:pt x="1764505" y="200818"/>
                </a:lnTo>
                <a:lnTo>
                  <a:pt x="1729580" y="269081"/>
                </a:lnTo>
                <a:lnTo>
                  <a:pt x="1684337" y="342899"/>
                </a:lnTo>
                <a:lnTo>
                  <a:pt x="1631155" y="420687"/>
                </a:lnTo>
                <a:lnTo>
                  <a:pt x="1589504" y="47935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24701" y="2856885"/>
            <a:ext cx="125730" cy="140335"/>
          </a:xfrm>
          <a:custGeom>
            <a:avLst/>
            <a:gdLst/>
            <a:ahLst/>
            <a:cxnLst/>
            <a:rect l="l" t="t" r="r" b="b"/>
            <a:pathLst>
              <a:path w="125729" h="140335">
                <a:moveTo>
                  <a:pt x="21746" y="0"/>
                </a:moveTo>
                <a:lnTo>
                  <a:pt x="0" y="140314"/>
                </a:lnTo>
                <a:lnTo>
                  <a:pt x="116559" y="78182"/>
                </a:lnTo>
                <a:lnTo>
                  <a:pt x="44113" y="78182"/>
                </a:lnTo>
                <a:lnTo>
                  <a:pt x="21746" y="0"/>
                </a:lnTo>
                <a:close/>
              </a:path>
              <a:path w="125729" h="140335">
                <a:moveTo>
                  <a:pt x="125300" y="73522"/>
                </a:moveTo>
                <a:lnTo>
                  <a:pt x="44113" y="78182"/>
                </a:lnTo>
                <a:lnTo>
                  <a:pt x="116559" y="78182"/>
                </a:lnTo>
                <a:lnTo>
                  <a:pt x="125300" y="73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2239" y="3799682"/>
            <a:ext cx="668655" cy="1649095"/>
          </a:xfrm>
          <a:custGeom>
            <a:avLst/>
            <a:gdLst/>
            <a:ahLst/>
            <a:cxnLst/>
            <a:rect l="l" t="t" r="r" b="b"/>
            <a:pathLst>
              <a:path w="668654" h="1649095">
                <a:moveTo>
                  <a:pt x="540561" y="1648618"/>
                </a:moveTo>
                <a:lnTo>
                  <a:pt x="573898" y="1393030"/>
                </a:lnTo>
                <a:lnTo>
                  <a:pt x="605648" y="1142999"/>
                </a:lnTo>
                <a:lnTo>
                  <a:pt x="633429" y="904874"/>
                </a:lnTo>
                <a:lnTo>
                  <a:pt x="644542" y="791368"/>
                </a:lnTo>
                <a:lnTo>
                  <a:pt x="654067" y="682624"/>
                </a:lnTo>
                <a:lnTo>
                  <a:pt x="661211" y="579437"/>
                </a:lnTo>
                <a:lnTo>
                  <a:pt x="665973" y="483393"/>
                </a:lnTo>
                <a:lnTo>
                  <a:pt x="668354" y="393699"/>
                </a:lnTo>
                <a:lnTo>
                  <a:pt x="667561" y="311150"/>
                </a:lnTo>
                <a:lnTo>
                  <a:pt x="663592" y="238124"/>
                </a:lnTo>
                <a:lnTo>
                  <a:pt x="656448" y="173037"/>
                </a:lnTo>
                <a:lnTo>
                  <a:pt x="644542" y="118268"/>
                </a:lnTo>
                <a:lnTo>
                  <a:pt x="629461" y="73818"/>
                </a:lnTo>
                <a:lnTo>
                  <a:pt x="609617" y="40481"/>
                </a:lnTo>
                <a:lnTo>
                  <a:pt x="558817" y="3968"/>
                </a:lnTo>
                <a:lnTo>
                  <a:pt x="527861" y="0"/>
                </a:lnTo>
                <a:lnTo>
                  <a:pt x="493729" y="3968"/>
                </a:lnTo>
                <a:lnTo>
                  <a:pt x="456423" y="15874"/>
                </a:lnTo>
                <a:lnTo>
                  <a:pt x="415942" y="34924"/>
                </a:lnTo>
                <a:lnTo>
                  <a:pt x="373873" y="59531"/>
                </a:lnTo>
                <a:lnTo>
                  <a:pt x="329423" y="90487"/>
                </a:lnTo>
                <a:lnTo>
                  <a:pt x="283386" y="126206"/>
                </a:lnTo>
                <a:lnTo>
                  <a:pt x="186548" y="209549"/>
                </a:lnTo>
                <a:lnTo>
                  <a:pt x="84948" y="304006"/>
                </a:lnTo>
                <a:lnTo>
                  <a:pt x="0" y="38634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64001" y="4069715"/>
            <a:ext cx="135890" cy="133985"/>
          </a:xfrm>
          <a:custGeom>
            <a:avLst/>
            <a:gdLst/>
            <a:ahLst/>
            <a:cxnLst/>
            <a:rect l="l" t="t" r="r" b="b"/>
            <a:pathLst>
              <a:path w="135889" h="133985">
                <a:moveTo>
                  <a:pt x="47000" y="0"/>
                </a:moveTo>
                <a:lnTo>
                  <a:pt x="0" y="133986"/>
                </a:lnTo>
                <a:lnTo>
                  <a:pt x="135388" y="91194"/>
                </a:lnTo>
                <a:lnTo>
                  <a:pt x="54716" y="80952"/>
                </a:lnTo>
                <a:lnTo>
                  <a:pt x="4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56653" y="4616450"/>
            <a:ext cx="1124585" cy="1174750"/>
          </a:xfrm>
          <a:custGeom>
            <a:avLst/>
            <a:gdLst/>
            <a:ahLst/>
            <a:cxnLst/>
            <a:rect l="l" t="t" r="r" b="b"/>
            <a:pathLst>
              <a:path w="1124584" h="1174750">
                <a:moveTo>
                  <a:pt x="331447" y="1174749"/>
                </a:moveTo>
                <a:lnTo>
                  <a:pt x="488610" y="994568"/>
                </a:lnTo>
                <a:lnTo>
                  <a:pt x="641010" y="818356"/>
                </a:lnTo>
                <a:lnTo>
                  <a:pt x="781503" y="649287"/>
                </a:lnTo>
                <a:lnTo>
                  <a:pt x="845796" y="569118"/>
                </a:lnTo>
                <a:lnTo>
                  <a:pt x="905327" y="492125"/>
                </a:lnTo>
                <a:lnTo>
                  <a:pt x="959302" y="419099"/>
                </a:lnTo>
                <a:lnTo>
                  <a:pt x="1006928" y="350837"/>
                </a:lnTo>
                <a:lnTo>
                  <a:pt x="1047408" y="286543"/>
                </a:lnTo>
                <a:lnTo>
                  <a:pt x="1079952" y="228599"/>
                </a:lnTo>
                <a:lnTo>
                  <a:pt x="1104558" y="175418"/>
                </a:lnTo>
                <a:lnTo>
                  <a:pt x="1118846" y="129381"/>
                </a:lnTo>
                <a:lnTo>
                  <a:pt x="1124402" y="89693"/>
                </a:lnTo>
                <a:lnTo>
                  <a:pt x="1118846" y="57150"/>
                </a:lnTo>
                <a:lnTo>
                  <a:pt x="1102177" y="32543"/>
                </a:lnTo>
                <a:lnTo>
                  <a:pt x="1075190" y="15081"/>
                </a:lnTo>
                <a:lnTo>
                  <a:pt x="1037883" y="3968"/>
                </a:lnTo>
                <a:lnTo>
                  <a:pt x="991846" y="0"/>
                </a:lnTo>
                <a:lnTo>
                  <a:pt x="937077" y="793"/>
                </a:lnTo>
                <a:lnTo>
                  <a:pt x="874371" y="7937"/>
                </a:lnTo>
                <a:lnTo>
                  <a:pt x="804521" y="19050"/>
                </a:lnTo>
                <a:lnTo>
                  <a:pt x="728321" y="34925"/>
                </a:lnTo>
                <a:lnTo>
                  <a:pt x="646566" y="54768"/>
                </a:lnTo>
                <a:lnTo>
                  <a:pt x="560046" y="77787"/>
                </a:lnTo>
                <a:lnTo>
                  <a:pt x="374309" y="132556"/>
                </a:lnTo>
                <a:lnTo>
                  <a:pt x="178253" y="194468"/>
                </a:lnTo>
                <a:lnTo>
                  <a:pt x="0" y="25248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32501" y="4777111"/>
            <a:ext cx="140970" cy="121285"/>
          </a:xfrm>
          <a:custGeom>
            <a:avLst/>
            <a:gdLst/>
            <a:ahLst/>
            <a:cxnLst/>
            <a:rect l="l" t="t" r="r" b="b"/>
            <a:pathLst>
              <a:path w="140970" h="121285">
                <a:moveTo>
                  <a:pt x="101109" y="0"/>
                </a:moveTo>
                <a:lnTo>
                  <a:pt x="0" y="99688"/>
                </a:lnTo>
                <a:lnTo>
                  <a:pt x="140417" y="120763"/>
                </a:lnTo>
                <a:lnTo>
                  <a:pt x="72458" y="76104"/>
                </a:lnTo>
                <a:lnTo>
                  <a:pt x="1011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63701" y="457201"/>
            <a:ext cx="4254500" cy="107823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27455" marR="457834" indent="-869950">
              <a:lnSpc>
                <a:spcPts val="3800"/>
              </a:lnSpc>
            </a:pPr>
            <a:r>
              <a:rPr dirty="0" sz="3200">
                <a:latin typeface="Arial"/>
                <a:cs typeface="Arial"/>
              </a:rPr>
              <a:t>dispersión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regional</a:t>
            </a:r>
            <a:r>
              <a:rPr dirty="0" sz="3200">
                <a:latin typeface="Arial"/>
                <a:cs typeface="Arial"/>
              </a:rPr>
              <a:t> por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vien</a:t>
            </a:r>
            <a:r>
              <a:rPr dirty="0" sz="3200" spc="-1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78147" y="2324101"/>
            <a:ext cx="316230" cy="520700"/>
          </a:xfrm>
          <a:custGeom>
            <a:avLst/>
            <a:gdLst/>
            <a:ahLst/>
            <a:cxnLst/>
            <a:rect l="l" t="t" r="r" b="b"/>
            <a:pathLst>
              <a:path w="316229" h="520700">
                <a:moveTo>
                  <a:pt x="227052" y="520699"/>
                </a:moveTo>
                <a:lnTo>
                  <a:pt x="248483" y="424656"/>
                </a:lnTo>
                <a:lnTo>
                  <a:pt x="268326" y="331787"/>
                </a:lnTo>
                <a:lnTo>
                  <a:pt x="286583" y="245268"/>
                </a:lnTo>
                <a:lnTo>
                  <a:pt x="301664" y="166687"/>
                </a:lnTo>
                <a:lnTo>
                  <a:pt x="311983" y="100806"/>
                </a:lnTo>
                <a:lnTo>
                  <a:pt x="315951" y="48418"/>
                </a:lnTo>
                <a:lnTo>
                  <a:pt x="315951" y="28574"/>
                </a:lnTo>
                <a:lnTo>
                  <a:pt x="313570" y="14287"/>
                </a:lnTo>
                <a:lnTo>
                  <a:pt x="309601" y="3968"/>
                </a:lnTo>
                <a:lnTo>
                  <a:pt x="303251" y="0"/>
                </a:lnTo>
                <a:lnTo>
                  <a:pt x="294520" y="1587"/>
                </a:lnTo>
                <a:lnTo>
                  <a:pt x="256420" y="36512"/>
                </a:lnTo>
                <a:lnTo>
                  <a:pt x="221495" y="81756"/>
                </a:lnTo>
                <a:lnTo>
                  <a:pt x="181808" y="142081"/>
                </a:lnTo>
                <a:lnTo>
                  <a:pt x="136564" y="213518"/>
                </a:lnTo>
                <a:lnTo>
                  <a:pt x="88145" y="294481"/>
                </a:lnTo>
                <a:lnTo>
                  <a:pt x="37345" y="380206"/>
                </a:lnTo>
                <a:lnTo>
                  <a:pt x="0" y="445130"/>
                </a:lnTo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63900" y="2634533"/>
            <a:ext cx="133350" cy="160020"/>
          </a:xfrm>
          <a:custGeom>
            <a:avLst/>
            <a:gdLst/>
            <a:ahLst/>
            <a:cxnLst/>
            <a:rect l="l" t="t" r="r" b="b"/>
            <a:pathLst>
              <a:path w="133350" h="160019">
                <a:moveTo>
                  <a:pt x="9315" y="0"/>
                </a:moveTo>
                <a:lnTo>
                  <a:pt x="0" y="159467"/>
                </a:lnTo>
                <a:lnTo>
                  <a:pt x="112154" y="85158"/>
                </a:lnTo>
                <a:lnTo>
                  <a:pt x="42743" y="85158"/>
                </a:lnTo>
                <a:lnTo>
                  <a:pt x="9315" y="0"/>
                </a:lnTo>
                <a:close/>
              </a:path>
              <a:path w="133350" h="160019">
                <a:moveTo>
                  <a:pt x="133163" y="71239"/>
                </a:moveTo>
                <a:lnTo>
                  <a:pt x="42743" y="85158"/>
                </a:lnTo>
                <a:lnTo>
                  <a:pt x="112154" y="85158"/>
                </a:lnTo>
                <a:lnTo>
                  <a:pt x="133163" y="71239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5647" y="3670301"/>
            <a:ext cx="316230" cy="520700"/>
          </a:xfrm>
          <a:custGeom>
            <a:avLst/>
            <a:gdLst/>
            <a:ahLst/>
            <a:cxnLst/>
            <a:rect l="l" t="t" r="r" b="b"/>
            <a:pathLst>
              <a:path w="316229" h="520700">
                <a:moveTo>
                  <a:pt x="227052" y="520700"/>
                </a:moveTo>
                <a:lnTo>
                  <a:pt x="248483" y="424656"/>
                </a:lnTo>
                <a:lnTo>
                  <a:pt x="268327" y="331787"/>
                </a:lnTo>
                <a:lnTo>
                  <a:pt x="286583" y="245268"/>
                </a:lnTo>
                <a:lnTo>
                  <a:pt x="301664" y="166687"/>
                </a:lnTo>
                <a:lnTo>
                  <a:pt x="311983" y="100806"/>
                </a:lnTo>
                <a:lnTo>
                  <a:pt x="315952" y="48418"/>
                </a:lnTo>
                <a:lnTo>
                  <a:pt x="315952" y="28574"/>
                </a:lnTo>
                <a:lnTo>
                  <a:pt x="313570" y="14287"/>
                </a:lnTo>
                <a:lnTo>
                  <a:pt x="309602" y="3968"/>
                </a:lnTo>
                <a:lnTo>
                  <a:pt x="303252" y="0"/>
                </a:lnTo>
                <a:lnTo>
                  <a:pt x="294520" y="1587"/>
                </a:lnTo>
                <a:lnTo>
                  <a:pt x="256420" y="36512"/>
                </a:lnTo>
                <a:lnTo>
                  <a:pt x="221495" y="81756"/>
                </a:lnTo>
                <a:lnTo>
                  <a:pt x="181808" y="142081"/>
                </a:lnTo>
                <a:lnTo>
                  <a:pt x="136564" y="213518"/>
                </a:lnTo>
                <a:lnTo>
                  <a:pt x="88145" y="294481"/>
                </a:lnTo>
                <a:lnTo>
                  <a:pt x="37345" y="380206"/>
                </a:lnTo>
                <a:lnTo>
                  <a:pt x="0" y="445130"/>
                </a:lnTo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1400" y="3980733"/>
            <a:ext cx="133350" cy="160020"/>
          </a:xfrm>
          <a:custGeom>
            <a:avLst/>
            <a:gdLst/>
            <a:ahLst/>
            <a:cxnLst/>
            <a:rect l="l" t="t" r="r" b="b"/>
            <a:pathLst>
              <a:path w="133350" h="160020">
                <a:moveTo>
                  <a:pt x="9315" y="0"/>
                </a:moveTo>
                <a:lnTo>
                  <a:pt x="0" y="159467"/>
                </a:lnTo>
                <a:lnTo>
                  <a:pt x="112154" y="85158"/>
                </a:lnTo>
                <a:lnTo>
                  <a:pt x="42743" y="85158"/>
                </a:lnTo>
                <a:lnTo>
                  <a:pt x="9315" y="0"/>
                </a:lnTo>
                <a:close/>
              </a:path>
              <a:path w="133350" h="160020">
                <a:moveTo>
                  <a:pt x="133163" y="71239"/>
                </a:moveTo>
                <a:lnTo>
                  <a:pt x="42743" y="85158"/>
                </a:lnTo>
                <a:lnTo>
                  <a:pt x="112154" y="85158"/>
                </a:lnTo>
                <a:lnTo>
                  <a:pt x="133163" y="71239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29572" y="4406901"/>
            <a:ext cx="326390" cy="520700"/>
          </a:xfrm>
          <a:custGeom>
            <a:avLst/>
            <a:gdLst/>
            <a:ahLst/>
            <a:cxnLst/>
            <a:rect l="l" t="t" r="r" b="b"/>
            <a:pathLst>
              <a:path w="326389" h="520700">
                <a:moveTo>
                  <a:pt x="233870" y="520699"/>
                </a:moveTo>
                <a:lnTo>
                  <a:pt x="256095" y="424656"/>
                </a:lnTo>
                <a:lnTo>
                  <a:pt x="276732" y="331787"/>
                </a:lnTo>
                <a:lnTo>
                  <a:pt x="295782" y="245268"/>
                </a:lnTo>
                <a:lnTo>
                  <a:pt x="310863" y="166687"/>
                </a:lnTo>
                <a:lnTo>
                  <a:pt x="321182" y="100806"/>
                </a:lnTo>
                <a:lnTo>
                  <a:pt x="325945" y="48418"/>
                </a:lnTo>
                <a:lnTo>
                  <a:pt x="325945" y="28574"/>
                </a:lnTo>
                <a:lnTo>
                  <a:pt x="323563" y="14287"/>
                </a:lnTo>
                <a:lnTo>
                  <a:pt x="318801" y="3968"/>
                </a:lnTo>
                <a:lnTo>
                  <a:pt x="312451" y="0"/>
                </a:lnTo>
                <a:lnTo>
                  <a:pt x="303720" y="1587"/>
                </a:lnTo>
                <a:lnTo>
                  <a:pt x="264032" y="36512"/>
                </a:lnTo>
                <a:lnTo>
                  <a:pt x="228313" y="81756"/>
                </a:lnTo>
                <a:lnTo>
                  <a:pt x="187038" y="142081"/>
                </a:lnTo>
                <a:lnTo>
                  <a:pt x="141001" y="213518"/>
                </a:lnTo>
                <a:lnTo>
                  <a:pt x="90995" y="294481"/>
                </a:lnTo>
                <a:lnTo>
                  <a:pt x="38607" y="380206"/>
                </a:lnTo>
                <a:lnTo>
                  <a:pt x="0" y="445320"/>
                </a:lnTo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14998" y="4717470"/>
            <a:ext cx="134620" cy="159385"/>
          </a:xfrm>
          <a:custGeom>
            <a:avLst/>
            <a:gdLst/>
            <a:ahLst/>
            <a:cxnLst/>
            <a:rect l="l" t="t" r="r" b="b"/>
            <a:pathLst>
              <a:path w="134620" h="159385">
                <a:moveTo>
                  <a:pt x="11419" y="0"/>
                </a:moveTo>
                <a:lnTo>
                  <a:pt x="0" y="159330"/>
                </a:lnTo>
                <a:lnTo>
                  <a:pt x="114550" y="85591"/>
                </a:lnTo>
                <a:lnTo>
                  <a:pt x="43721" y="85591"/>
                </a:lnTo>
                <a:lnTo>
                  <a:pt x="11419" y="0"/>
                </a:lnTo>
                <a:close/>
              </a:path>
              <a:path w="134620" h="159385">
                <a:moveTo>
                  <a:pt x="134316" y="72867"/>
                </a:moveTo>
                <a:lnTo>
                  <a:pt x="43721" y="85591"/>
                </a:lnTo>
                <a:lnTo>
                  <a:pt x="114550" y="85591"/>
                </a:lnTo>
                <a:lnTo>
                  <a:pt x="134316" y="72867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04046" y="2730501"/>
            <a:ext cx="316230" cy="520700"/>
          </a:xfrm>
          <a:custGeom>
            <a:avLst/>
            <a:gdLst/>
            <a:ahLst/>
            <a:cxnLst/>
            <a:rect l="l" t="t" r="r" b="b"/>
            <a:pathLst>
              <a:path w="316229" h="520700">
                <a:moveTo>
                  <a:pt x="227052" y="520699"/>
                </a:moveTo>
                <a:lnTo>
                  <a:pt x="248483" y="424656"/>
                </a:lnTo>
                <a:lnTo>
                  <a:pt x="268327" y="331787"/>
                </a:lnTo>
                <a:lnTo>
                  <a:pt x="286583" y="245268"/>
                </a:lnTo>
                <a:lnTo>
                  <a:pt x="301664" y="166687"/>
                </a:lnTo>
                <a:lnTo>
                  <a:pt x="311983" y="100806"/>
                </a:lnTo>
                <a:lnTo>
                  <a:pt x="315951" y="48418"/>
                </a:lnTo>
                <a:lnTo>
                  <a:pt x="315951" y="28574"/>
                </a:lnTo>
                <a:lnTo>
                  <a:pt x="313570" y="14287"/>
                </a:lnTo>
                <a:lnTo>
                  <a:pt x="309601" y="3968"/>
                </a:lnTo>
                <a:lnTo>
                  <a:pt x="303252" y="0"/>
                </a:lnTo>
                <a:lnTo>
                  <a:pt x="294520" y="1587"/>
                </a:lnTo>
                <a:lnTo>
                  <a:pt x="256420" y="36512"/>
                </a:lnTo>
                <a:lnTo>
                  <a:pt x="221495" y="81756"/>
                </a:lnTo>
                <a:lnTo>
                  <a:pt x="181808" y="142081"/>
                </a:lnTo>
                <a:lnTo>
                  <a:pt x="136564" y="213518"/>
                </a:lnTo>
                <a:lnTo>
                  <a:pt x="88145" y="294481"/>
                </a:lnTo>
                <a:lnTo>
                  <a:pt x="37345" y="380206"/>
                </a:lnTo>
                <a:lnTo>
                  <a:pt x="0" y="445130"/>
                </a:lnTo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89798" y="3040933"/>
            <a:ext cx="133350" cy="160020"/>
          </a:xfrm>
          <a:custGeom>
            <a:avLst/>
            <a:gdLst/>
            <a:ahLst/>
            <a:cxnLst/>
            <a:rect l="l" t="t" r="r" b="b"/>
            <a:pathLst>
              <a:path w="133350" h="160019">
                <a:moveTo>
                  <a:pt x="9316" y="0"/>
                </a:moveTo>
                <a:lnTo>
                  <a:pt x="0" y="159467"/>
                </a:lnTo>
                <a:lnTo>
                  <a:pt x="112154" y="85158"/>
                </a:lnTo>
                <a:lnTo>
                  <a:pt x="42744" y="85158"/>
                </a:lnTo>
                <a:lnTo>
                  <a:pt x="9316" y="0"/>
                </a:lnTo>
                <a:close/>
              </a:path>
              <a:path w="133350" h="160019">
                <a:moveTo>
                  <a:pt x="133163" y="71239"/>
                </a:moveTo>
                <a:lnTo>
                  <a:pt x="42744" y="85158"/>
                </a:lnTo>
                <a:lnTo>
                  <a:pt x="112154" y="85158"/>
                </a:lnTo>
                <a:lnTo>
                  <a:pt x="133163" y="71239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540498" y="457201"/>
            <a:ext cx="2641600" cy="1078230"/>
          </a:xfrm>
          <a:prstGeom prst="rect">
            <a:avLst/>
          </a:prstGeom>
          <a:ln w="28574">
            <a:solidFill>
              <a:srgbClr val="C91D0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45819" marR="324485" indent="-621030">
              <a:lnSpc>
                <a:spcPts val="3800"/>
              </a:lnSpc>
            </a:pPr>
            <a:r>
              <a:rPr dirty="0" sz="3200" spc="-20" b="1">
                <a:solidFill>
                  <a:srgbClr val="BA0606"/>
                </a:solidFill>
                <a:latin typeface="Arial"/>
                <a:cs typeface="Arial"/>
              </a:rPr>
              <a:t>dispersión </a:t>
            </a:r>
            <a:r>
              <a:rPr dirty="0" sz="3200" spc="-20" b="1">
                <a:solidFill>
                  <a:srgbClr val="BA0606"/>
                </a:solidFill>
                <a:latin typeface="Arial"/>
                <a:cs typeface="Arial"/>
              </a:rPr>
              <a:t>local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800" y="5721350"/>
            <a:ext cx="4521198" cy="36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1600" y="1473201"/>
            <a:ext cx="4838700" cy="4191000"/>
          </a:xfrm>
          <a:custGeom>
            <a:avLst/>
            <a:gdLst/>
            <a:ahLst/>
            <a:cxnLst/>
            <a:rect l="l" t="t" r="r" b="b"/>
            <a:pathLst>
              <a:path w="4838700" h="4191000">
                <a:moveTo>
                  <a:pt x="0" y="0"/>
                </a:moveTo>
                <a:lnTo>
                  <a:pt x="4838698" y="0"/>
                </a:lnTo>
                <a:lnTo>
                  <a:pt x="4838698" y="4190998"/>
                </a:lnTo>
                <a:lnTo>
                  <a:pt x="0" y="41909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8900" y="5197481"/>
            <a:ext cx="3381375" cy="448945"/>
          </a:xfrm>
          <a:custGeom>
            <a:avLst/>
            <a:gdLst/>
            <a:ahLst/>
            <a:cxnLst/>
            <a:rect l="l" t="t" r="r" b="b"/>
            <a:pathLst>
              <a:path w="3381375" h="448945">
                <a:moveTo>
                  <a:pt x="0" y="441318"/>
                </a:moveTo>
                <a:lnTo>
                  <a:pt x="128794" y="442268"/>
                </a:lnTo>
                <a:lnTo>
                  <a:pt x="257352" y="443204"/>
                </a:lnTo>
                <a:lnTo>
                  <a:pt x="385415" y="444111"/>
                </a:lnTo>
                <a:lnTo>
                  <a:pt x="512724" y="444975"/>
                </a:lnTo>
                <a:lnTo>
                  <a:pt x="639018" y="445783"/>
                </a:lnTo>
                <a:lnTo>
                  <a:pt x="764038" y="446518"/>
                </a:lnTo>
                <a:lnTo>
                  <a:pt x="887524" y="447169"/>
                </a:lnTo>
                <a:lnTo>
                  <a:pt x="1009218" y="447719"/>
                </a:lnTo>
                <a:lnTo>
                  <a:pt x="1128858" y="448154"/>
                </a:lnTo>
                <a:lnTo>
                  <a:pt x="1246187" y="448462"/>
                </a:lnTo>
                <a:lnTo>
                  <a:pt x="1360944" y="448626"/>
                </a:lnTo>
                <a:lnTo>
                  <a:pt x="1472869" y="448633"/>
                </a:lnTo>
                <a:lnTo>
                  <a:pt x="1581704" y="448469"/>
                </a:lnTo>
                <a:lnTo>
                  <a:pt x="1687188" y="448119"/>
                </a:lnTo>
                <a:lnTo>
                  <a:pt x="1789062" y="447569"/>
                </a:lnTo>
                <a:lnTo>
                  <a:pt x="1887067" y="446804"/>
                </a:lnTo>
                <a:lnTo>
                  <a:pt x="1980942" y="445811"/>
                </a:lnTo>
                <a:lnTo>
                  <a:pt x="2070429" y="444575"/>
                </a:lnTo>
                <a:lnTo>
                  <a:pt x="2155268" y="443082"/>
                </a:lnTo>
                <a:lnTo>
                  <a:pt x="2235199" y="441318"/>
                </a:lnTo>
                <a:lnTo>
                  <a:pt x="2309982" y="439408"/>
                </a:lnTo>
                <a:lnTo>
                  <a:pt x="2379738" y="437470"/>
                </a:lnTo>
                <a:lnTo>
                  <a:pt x="2444750" y="435474"/>
                </a:lnTo>
                <a:lnTo>
                  <a:pt x="2505303" y="433393"/>
                </a:lnTo>
                <a:lnTo>
                  <a:pt x="2561678" y="431197"/>
                </a:lnTo>
                <a:lnTo>
                  <a:pt x="2614161" y="428859"/>
                </a:lnTo>
                <a:lnTo>
                  <a:pt x="2663033" y="426349"/>
                </a:lnTo>
                <a:lnTo>
                  <a:pt x="2708579" y="423639"/>
                </a:lnTo>
                <a:lnTo>
                  <a:pt x="2751081" y="420701"/>
                </a:lnTo>
                <a:lnTo>
                  <a:pt x="2790824" y="417505"/>
                </a:lnTo>
                <a:lnTo>
                  <a:pt x="2863163" y="410228"/>
                </a:lnTo>
                <a:lnTo>
                  <a:pt x="2927863" y="401580"/>
                </a:lnTo>
                <a:lnTo>
                  <a:pt x="2987191" y="391331"/>
                </a:lnTo>
                <a:lnTo>
                  <a:pt x="3043414" y="379253"/>
                </a:lnTo>
                <a:lnTo>
                  <a:pt x="3098799" y="365118"/>
                </a:lnTo>
                <a:lnTo>
                  <a:pt x="3149802" y="348044"/>
                </a:lnTo>
                <a:lnTo>
                  <a:pt x="3192118" y="327780"/>
                </a:lnTo>
                <a:lnTo>
                  <a:pt x="3226872" y="305039"/>
                </a:lnTo>
                <a:lnTo>
                  <a:pt x="3267281" y="267847"/>
                </a:lnTo>
                <a:lnTo>
                  <a:pt x="3296995" y="229101"/>
                </a:lnTo>
                <a:lnTo>
                  <a:pt x="3319809" y="191212"/>
                </a:lnTo>
                <a:lnTo>
                  <a:pt x="3326535" y="179190"/>
                </a:lnTo>
                <a:lnTo>
                  <a:pt x="3333057" y="167620"/>
                </a:lnTo>
                <a:lnTo>
                  <a:pt x="3339515" y="156592"/>
                </a:lnTo>
                <a:lnTo>
                  <a:pt x="3346048" y="146195"/>
                </a:lnTo>
                <a:lnTo>
                  <a:pt x="3352799" y="136518"/>
                </a:lnTo>
                <a:lnTo>
                  <a:pt x="3362508" y="121857"/>
                </a:lnTo>
                <a:lnTo>
                  <a:pt x="3378354" y="80374"/>
                </a:lnTo>
                <a:lnTo>
                  <a:pt x="3380948" y="55478"/>
                </a:lnTo>
                <a:lnTo>
                  <a:pt x="3380785" y="44061"/>
                </a:lnTo>
                <a:lnTo>
                  <a:pt x="3380060" y="33422"/>
                </a:lnTo>
                <a:lnTo>
                  <a:pt x="3379084" y="23628"/>
                </a:lnTo>
                <a:lnTo>
                  <a:pt x="3378167" y="14748"/>
                </a:lnTo>
                <a:lnTo>
                  <a:pt x="3377618" y="6849"/>
                </a:lnTo>
                <a:lnTo>
                  <a:pt x="3377749" y="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2000" y="1569010"/>
            <a:ext cx="4236085" cy="1974850"/>
          </a:xfrm>
          <a:custGeom>
            <a:avLst/>
            <a:gdLst/>
            <a:ahLst/>
            <a:cxnLst/>
            <a:rect l="l" t="t" r="r" b="b"/>
            <a:pathLst>
              <a:path w="4236084" h="1974850">
                <a:moveTo>
                  <a:pt x="4140199" y="43891"/>
                </a:moveTo>
                <a:lnTo>
                  <a:pt x="4184375" y="27131"/>
                </a:lnTo>
                <a:lnTo>
                  <a:pt x="4227276" y="8786"/>
                </a:lnTo>
                <a:lnTo>
                  <a:pt x="4235696" y="2871"/>
                </a:lnTo>
                <a:lnTo>
                  <a:pt x="4235449" y="1028"/>
                </a:lnTo>
                <a:lnTo>
                  <a:pt x="4231772" y="42"/>
                </a:lnTo>
                <a:lnTo>
                  <a:pt x="4224323" y="0"/>
                </a:lnTo>
                <a:lnTo>
                  <a:pt x="4212760" y="985"/>
                </a:lnTo>
                <a:lnTo>
                  <a:pt x="4149952" y="10972"/>
                </a:lnTo>
                <a:lnTo>
                  <a:pt x="4081220" y="24345"/>
                </a:lnTo>
                <a:lnTo>
                  <a:pt x="4037767" y="33304"/>
                </a:lnTo>
                <a:lnTo>
                  <a:pt x="3987799" y="43891"/>
                </a:lnTo>
                <a:lnTo>
                  <a:pt x="3929277" y="56254"/>
                </a:lnTo>
                <a:lnTo>
                  <a:pt x="3861002" y="70408"/>
                </a:lnTo>
                <a:lnTo>
                  <a:pt x="3783887" y="86239"/>
                </a:lnTo>
                <a:lnTo>
                  <a:pt x="3698848" y="103631"/>
                </a:lnTo>
                <a:lnTo>
                  <a:pt x="3606799" y="122472"/>
                </a:lnTo>
                <a:lnTo>
                  <a:pt x="3508653" y="142646"/>
                </a:lnTo>
                <a:lnTo>
                  <a:pt x="3405326" y="164039"/>
                </a:lnTo>
                <a:lnTo>
                  <a:pt x="3297732" y="186537"/>
                </a:lnTo>
                <a:lnTo>
                  <a:pt x="3186784" y="210026"/>
                </a:lnTo>
                <a:lnTo>
                  <a:pt x="3073399" y="234391"/>
                </a:lnTo>
                <a:lnTo>
                  <a:pt x="2958489" y="259518"/>
                </a:lnTo>
                <a:lnTo>
                  <a:pt x="2842970" y="285292"/>
                </a:lnTo>
                <a:lnTo>
                  <a:pt x="2727756" y="311600"/>
                </a:lnTo>
                <a:lnTo>
                  <a:pt x="2613761" y="338327"/>
                </a:lnTo>
                <a:lnTo>
                  <a:pt x="2501899" y="365359"/>
                </a:lnTo>
                <a:lnTo>
                  <a:pt x="2393085" y="392582"/>
                </a:lnTo>
                <a:lnTo>
                  <a:pt x="2288234" y="419881"/>
                </a:lnTo>
                <a:lnTo>
                  <a:pt x="2188260" y="447141"/>
                </a:lnTo>
                <a:lnTo>
                  <a:pt x="2094077" y="474249"/>
                </a:lnTo>
                <a:lnTo>
                  <a:pt x="2006599" y="501091"/>
                </a:lnTo>
                <a:lnTo>
                  <a:pt x="1923236" y="528313"/>
                </a:lnTo>
                <a:lnTo>
                  <a:pt x="1840850" y="556564"/>
                </a:lnTo>
                <a:lnTo>
                  <a:pt x="1759538" y="585730"/>
                </a:lnTo>
                <a:lnTo>
                  <a:pt x="1679396" y="615695"/>
                </a:lnTo>
                <a:lnTo>
                  <a:pt x="1600522" y="646347"/>
                </a:lnTo>
                <a:lnTo>
                  <a:pt x="1523010" y="677570"/>
                </a:lnTo>
                <a:lnTo>
                  <a:pt x="1446958" y="709250"/>
                </a:lnTo>
                <a:lnTo>
                  <a:pt x="1372463" y="741273"/>
                </a:lnTo>
                <a:lnTo>
                  <a:pt x="1299620" y="773525"/>
                </a:lnTo>
                <a:lnTo>
                  <a:pt x="1228526" y="805891"/>
                </a:lnTo>
                <a:lnTo>
                  <a:pt x="1159277" y="838256"/>
                </a:lnTo>
                <a:lnTo>
                  <a:pt x="1091971" y="870508"/>
                </a:lnTo>
                <a:lnTo>
                  <a:pt x="1026702" y="902531"/>
                </a:lnTo>
                <a:lnTo>
                  <a:pt x="963569" y="934211"/>
                </a:lnTo>
                <a:lnTo>
                  <a:pt x="902667" y="965434"/>
                </a:lnTo>
                <a:lnTo>
                  <a:pt x="844092" y="996086"/>
                </a:lnTo>
                <a:lnTo>
                  <a:pt x="787942" y="1026051"/>
                </a:lnTo>
                <a:lnTo>
                  <a:pt x="734312" y="1055217"/>
                </a:lnTo>
                <a:lnTo>
                  <a:pt x="683299" y="1083468"/>
                </a:lnTo>
                <a:lnTo>
                  <a:pt x="634999" y="1110690"/>
                </a:lnTo>
                <a:lnTo>
                  <a:pt x="589737" y="1137045"/>
                </a:lnTo>
                <a:lnTo>
                  <a:pt x="547652" y="1162797"/>
                </a:lnTo>
                <a:lnTo>
                  <a:pt x="508562" y="1187984"/>
                </a:lnTo>
                <a:lnTo>
                  <a:pt x="472287" y="1212646"/>
                </a:lnTo>
                <a:lnTo>
                  <a:pt x="438646" y="1236822"/>
                </a:lnTo>
                <a:lnTo>
                  <a:pt x="407457" y="1260552"/>
                </a:lnTo>
                <a:lnTo>
                  <a:pt x="351713" y="1306829"/>
                </a:lnTo>
                <a:lnTo>
                  <a:pt x="303609" y="1351792"/>
                </a:lnTo>
                <a:lnTo>
                  <a:pt x="261696" y="1395754"/>
                </a:lnTo>
                <a:lnTo>
                  <a:pt x="224526" y="1439031"/>
                </a:lnTo>
                <a:lnTo>
                  <a:pt x="190652" y="1481937"/>
                </a:lnTo>
                <a:lnTo>
                  <a:pt x="158626" y="1524785"/>
                </a:lnTo>
                <a:lnTo>
                  <a:pt x="142853" y="1546286"/>
                </a:lnTo>
                <a:lnTo>
                  <a:pt x="126999" y="1567890"/>
                </a:lnTo>
                <a:lnTo>
                  <a:pt x="97855" y="1610816"/>
                </a:lnTo>
                <a:lnTo>
                  <a:pt x="73863" y="1652980"/>
                </a:lnTo>
                <a:lnTo>
                  <a:pt x="54462" y="1694477"/>
                </a:lnTo>
                <a:lnTo>
                  <a:pt x="39090" y="1735403"/>
                </a:lnTo>
                <a:lnTo>
                  <a:pt x="27185" y="1775853"/>
                </a:lnTo>
                <a:lnTo>
                  <a:pt x="18186" y="1815921"/>
                </a:lnTo>
                <a:lnTo>
                  <a:pt x="11530" y="1855704"/>
                </a:lnTo>
                <a:lnTo>
                  <a:pt x="6654" y="1895296"/>
                </a:lnTo>
                <a:lnTo>
                  <a:pt x="2998" y="1934793"/>
                </a:lnTo>
                <a:lnTo>
                  <a:pt x="1452" y="1954535"/>
                </a:lnTo>
                <a:lnTo>
                  <a:pt x="0" y="197429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9019" y="3556000"/>
            <a:ext cx="2708275" cy="1639570"/>
          </a:xfrm>
          <a:custGeom>
            <a:avLst/>
            <a:gdLst/>
            <a:ahLst/>
            <a:cxnLst/>
            <a:rect l="l" t="t" r="r" b="b"/>
            <a:pathLst>
              <a:path w="2708275" h="1639570">
                <a:moveTo>
                  <a:pt x="3048" y="0"/>
                </a:moveTo>
                <a:lnTo>
                  <a:pt x="1724" y="54233"/>
                </a:lnTo>
                <a:lnTo>
                  <a:pt x="715" y="107684"/>
                </a:lnTo>
                <a:lnTo>
                  <a:pt x="119" y="159357"/>
                </a:lnTo>
                <a:lnTo>
                  <a:pt x="0" y="192325"/>
                </a:lnTo>
                <a:lnTo>
                  <a:pt x="34" y="208254"/>
                </a:lnTo>
                <a:lnTo>
                  <a:pt x="557" y="253379"/>
                </a:lnTo>
                <a:lnTo>
                  <a:pt x="1787" y="293736"/>
                </a:lnTo>
                <a:lnTo>
                  <a:pt x="4437" y="337612"/>
                </a:lnTo>
                <a:lnTo>
                  <a:pt x="8957" y="380725"/>
                </a:lnTo>
                <a:lnTo>
                  <a:pt x="19200" y="419770"/>
                </a:lnTo>
                <a:lnTo>
                  <a:pt x="27767" y="441881"/>
                </a:lnTo>
                <a:lnTo>
                  <a:pt x="31859" y="452769"/>
                </a:lnTo>
                <a:lnTo>
                  <a:pt x="35488" y="463408"/>
                </a:lnTo>
                <a:lnTo>
                  <a:pt x="38878" y="473880"/>
                </a:lnTo>
                <a:lnTo>
                  <a:pt x="42254" y="484263"/>
                </a:lnTo>
                <a:lnTo>
                  <a:pt x="60110" y="526524"/>
                </a:lnTo>
                <a:lnTo>
                  <a:pt x="84357" y="561233"/>
                </a:lnTo>
                <a:lnTo>
                  <a:pt x="105929" y="584010"/>
                </a:lnTo>
                <a:lnTo>
                  <a:pt x="115715" y="594355"/>
                </a:lnTo>
                <a:lnTo>
                  <a:pt x="125213" y="604824"/>
                </a:lnTo>
                <a:lnTo>
                  <a:pt x="134575" y="615402"/>
                </a:lnTo>
                <a:lnTo>
                  <a:pt x="143953" y="626075"/>
                </a:lnTo>
                <a:lnTo>
                  <a:pt x="153497" y="636827"/>
                </a:lnTo>
                <a:lnTo>
                  <a:pt x="184646" y="669411"/>
                </a:lnTo>
                <a:lnTo>
                  <a:pt x="222751" y="702178"/>
                </a:lnTo>
                <a:lnTo>
                  <a:pt x="254039" y="723925"/>
                </a:lnTo>
                <a:lnTo>
                  <a:pt x="291448" y="745457"/>
                </a:lnTo>
                <a:lnTo>
                  <a:pt x="336190" y="766655"/>
                </a:lnTo>
                <a:lnTo>
                  <a:pt x="389478" y="787399"/>
                </a:lnTo>
                <a:lnTo>
                  <a:pt x="453825" y="808262"/>
                </a:lnTo>
                <a:lnTo>
                  <a:pt x="529417" y="829716"/>
                </a:lnTo>
                <a:lnTo>
                  <a:pt x="570718" y="840581"/>
                </a:lnTo>
                <a:lnTo>
                  <a:pt x="613974" y="851493"/>
                </a:lnTo>
                <a:lnTo>
                  <a:pt x="658902" y="862420"/>
                </a:lnTo>
                <a:lnTo>
                  <a:pt x="705217" y="873328"/>
                </a:lnTo>
                <a:lnTo>
                  <a:pt x="752633" y="884183"/>
                </a:lnTo>
                <a:lnTo>
                  <a:pt x="800865" y="894953"/>
                </a:lnTo>
                <a:lnTo>
                  <a:pt x="849628" y="905603"/>
                </a:lnTo>
                <a:lnTo>
                  <a:pt x="898638" y="916101"/>
                </a:lnTo>
                <a:lnTo>
                  <a:pt x="947609" y="926414"/>
                </a:lnTo>
                <a:lnTo>
                  <a:pt x="996257" y="936507"/>
                </a:lnTo>
                <a:lnTo>
                  <a:pt x="1044295" y="946348"/>
                </a:lnTo>
                <a:lnTo>
                  <a:pt x="1091441" y="955903"/>
                </a:lnTo>
                <a:lnTo>
                  <a:pt x="1137407" y="965139"/>
                </a:lnTo>
                <a:lnTo>
                  <a:pt x="1181910" y="974023"/>
                </a:lnTo>
                <a:lnTo>
                  <a:pt x="1224665" y="982520"/>
                </a:lnTo>
                <a:lnTo>
                  <a:pt x="1265385" y="990599"/>
                </a:lnTo>
                <a:lnTo>
                  <a:pt x="1304927" y="998305"/>
                </a:lnTo>
                <a:lnTo>
                  <a:pt x="1344302" y="1005715"/>
                </a:lnTo>
                <a:lnTo>
                  <a:pt x="1383468" y="1012845"/>
                </a:lnTo>
                <a:lnTo>
                  <a:pt x="1422379" y="1019708"/>
                </a:lnTo>
                <a:lnTo>
                  <a:pt x="1460990" y="1026318"/>
                </a:lnTo>
                <a:lnTo>
                  <a:pt x="1499257" y="1032690"/>
                </a:lnTo>
                <a:lnTo>
                  <a:pt x="1537136" y="1038839"/>
                </a:lnTo>
                <a:lnTo>
                  <a:pt x="1611547" y="1050521"/>
                </a:lnTo>
                <a:lnTo>
                  <a:pt x="1683867" y="1061480"/>
                </a:lnTo>
                <a:lnTo>
                  <a:pt x="1753738" y="1071829"/>
                </a:lnTo>
                <a:lnTo>
                  <a:pt x="1787644" y="1076810"/>
                </a:lnTo>
                <a:lnTo>
                  <a:pt x="1820803" y="1081682"/>
                </a:lnTo>
                <a:lnTo>
                  <a:pt x="1884703" y="1091155"/>
                </a:lnTo>
                <a:lnTo>
                  <a:pt x="1945083" y="1100360"/>
                </a:lnTo>
                <a:lnTo>
                  <a:pt x="1973840" y="1104899"/>
                </a:lnTo>
                <a:lnTo>
                  <a:pt x="2001759" y="1109262"/>
                </a:lnTo>
                <a:lnTo>
                  <a:pt x="2055554" y="1117106"/>
                </a:lnTo>
                <a:lnTo>
                  <a:pt x="2106600" y="1123974"/>
                </a:lnTo>
                <a:lnTo>
                  <a:pt x="2154869" y="1130104"/>
                </a:lnTo>
                <a:lnTo>
                  <a:pt x="2200331" y="1135733"/>
                </a:lnTo>
                <a:lnTo>
                  <a:pt x="2222001" y="1138435"/>
                </a:lnTo>
                <a:lnTo>
                  <a:pt x="2263199" y="1143761"/>
                </a:lnTo>
                <a:lnTo>
                  <a:pt x="2301518" y="1149182"/>
                </a:lnTo>
                <a:lnTo>
                  <a:pt x="2353536" y="1158014"/>
                </a:lnTo>
                <a:lnTo>
                  <a:pt x="2398913" y="1168399"/>
                </a:lnTo>
                <a:lnTo>
                  <a:pt x="2435586" y="1179549"/>
                </a:lnTo>
                <a:lnTo>
                  <a:pt x="2473078" y="1195892"/>
                </a:lnTo>
                <a:lnTo>
                  <a:pt x="2505461" y="1220999"/>
                </a:lnTo>
                <a:lnTo>
                  <a:pt x="2520577" y="1236700"/>
                </a:lnTo>
                <a:lnTo>
                  <a:pt x="2529123" y="1245672"/>
                </a:lnTo>
                <a:lnTo>
                  <a:pt x="2538809" y="1255521"/>
                </a:lnTo>
                <a:lnTo>
                  <a:pt x="2546661" y="1263373"/>
                </a:lnTo>
                <a:lnTo>
                  <a:pt x="2554782" y="1271715"/>
                </a:lnTo>
                <a:lnTo>
                  <a:pt x="2588899" y="1309164"/>
                </a:lnTo>
                <a:lnTo>
                  <a:pt x="2614720" y="1340394"/>
                </a:lnTo>
                <a:lnTo>
                  <a:pt x="2639155" y="1373094"/>
                </a:lnTo>
                <a:lnTo>
                  <a:pt x="2660778" y="1406163"/>
                </a:lnTo>
                <a:lnTo>
                  <a:pt x="2683402" y="1451615"/>
                </a:lnTo>
                <a:lnTo>
                  <a:pt x="2695401" y="1490289"/>
                </a:lnTo>
                <a:lnTo>
                  <a:pt x="2702708" y="1528152"/>
                </a:lnTo>
                <a:lnTo>
                  <a:pt x="2707156" y="1577820"/>
                </a:lnTo>
                <a:lnTo>
                  <a:pt x="2708068" y="1627115"/>
                </a:lnTo>
                <a:lnTo>
                  <a:pt x="2708066" y="1639452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48098" y="44958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5236" y="486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4398" y="4724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81536" y="5095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7998" y="4851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5136" y="5222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17999" y="5105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75137" y="5476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30600" y="24130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87737" y="27844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78300" y="19812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35437" y="23526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14898" y="16383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72036" y="20097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87800" y="27844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44937" y="2755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72098" y="22129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29236" y="21844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46798" y="20224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03936" y="1993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46600" y="25050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03737" y="2476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89400" y="38639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46537" y="38354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03800" y="40798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60937" y="40513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89598" y="41941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46736" y="41656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17800" y="5778500"/>
            <a:ext cx="4495800" cy="419100"/>
          </a:xfrm>
          <a:custGeom>
            <a:avLst/>
            <a:gdLst/>
            <a:ahLst/>
            <a:cxnLst/>
            <a:rect l="l" t="t" r="r" b="b"/>
            <a:pathLst>
              <a:path w="4495800" h="419100">
                <a:moveTo>
                  <a:pt x="0" y="0"/>
                </a:moveTo>
                <a:lnTo>
                  <a:pt x="4495798" y="0"/>
                </a:lnTo>
                <a:lnTo>
                  <a:pt x="4495798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17800" y="5778500"/>
            <a:ext cx="4495800" cy="419100"/>
          </a:xfrm>
          <a:custGeom>
            <a:avLst/>
            <a:gdLst/>
            <a:ahLst/>
            <a:cxnLst/>
            <a:rect l="l" t="t" r="r" b="b"/>
            <a:pathLst>
              <a:path w="4495800" h="419100">
                <a:moveTo>
                  <a:pt x="0" y="0"/>
                </a:moveTo>
                <a:lnTo>
                  <a:pt x="4495798" y="0"/>
                </a:lnTo>
                <a:lnTo>
                  <a:pt x="4495798" y="419099"/>
                </a:lnTo>
                <a:lnTo>
                  <a:pt x="0" y="419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616197" y="1582661"/>
            <a:ext cx="914400" cy="397700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039494" marR="5080" indent="-1027430">
              <a:lnSpc>
                <a:spcPts val="3800"/>
              </a:lnSpc>
            </a:pPr>
            <a:r>
              <a:rPr dirty="0" sz="3200" b="1">
                <a:latin typeface="Arial"/>
                <a:cs typeface="Arial"/>
              </a:rPr>
              <a:t>Pr</a:t>
            </a:r>
            <a:r>
              <a:rPr dirty="0" sz="3200" spc="-5" b="1">
                <a:latin typeface="Arial"/>
                <a:cs typeface="Arial"/>
              </a:rPr>
              <a:t>opo</a:t>
            </a:r>
            <a:r>
              <a:rPr dirty="0" sz="3200" b="1">
                <a:latin typeface="Arial"/>
                <a:cs typeface="Arial"/>
              </a:rPr>
              <a:t>r</a:t>
            </a:r>
            <a:r>
              <a:rPr dirty="0" sz="3200" b="1">
                <a:latin typeface="Arial"/>
                <a:cs typeface="Arial"/>
              </a:rPr>
              <a:t>t</a:t>
            </a:r>
            <a:r>
              <a:rPr dirty="0" sz="3200" spc="-5" b="1">
                <a:latin typeface="Arial"/>
                <a:cs typeface="Arial"/>
              </a:rPr>
              <a:t>ió</a:t>
            </a:r>
            <a:r>
              <a:rPr dirty="0" sz="3200" b="1">
                <a:latin typeface="Arial"/>
                <a:cs typeface="Arial"/>
              </a:rPr>
              <a:t>n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e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</a:t>
            </a:r>
            <a:r>
              <a:rPr dirty="0" sz="3200" spc="-5" b="1">
                <a:latin typeface="Arial"/>
                <a:cs typeface="Arial"/>
              </a:rPr>
              <a:t>in</a:t>
            </a:r>
            <a:r>
              <a:rPr dirty="0" sz="3200" b="1">
                <a:latin typeface="Arial"/>
                <a:cs typeface="Arial"/>
              </a:rPr>
              <a:t>cas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in</a:t>
            </a:r>
            <a:r>
              <a:rPr dirty="0" sz="3200" b="1">
                <a:latin typeface="Arial"/>
                <a:cs typeface="Arial"/>
              </a:rPr>
              <a:t>festa</a:t>
            </a:r>
            <a:r>
              <a:rPr dirty="0" sz="3200" spc="-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21498" y="16011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1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21498" y="16011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902198" y="21218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4"/>
                </a:lnTo>
                <a:lnTo>
                  <a:pt x="1499" y="54469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19" y="136932"/>
                </a:lnTo>
                <a:lnTo>
                  <a:pt x="119951" y="116706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02198" y="21218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89300" y="3150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4" y="0"/>
                </a:moveTo>
                <a:lnTo>
                  <a:pt x="21551" y="18474"/>
                </a:lnTo>
                <a:lnTo>
                  <a:pt x="1499" y="54469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7" y="137308"/>
                </a:lnTo>
                <a:lnTo>
                  <a:pt x="72147" y="138747"/>
                </a:lnTo>
                <a:lnTo>
                  <a:pt x="85819" y="136932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6" y="17578"/>
                </a:lnTo>
                <a:lnTo>
                  <a:pt x="75373" y="978"/>
                </a:lnTo>
                <a:lnTo>
                  <a:pt x="5851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89300" y="3150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20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89300" y="55508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4" y="0"/>
                </a:moveTo>
                <a:lnTo>
                  <a:pt x="21551" y="18474"/>
                </a:lnTo>
                <a:lnTo>
                  <a:pt x="1499" y="54469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7" y="137308"/>
                </a:lnTo>
                <a:lnTo>
                  <a:pt x="72147" y="138747"/>
                </a:lnTo>
                <a:lnTo>
                  <a:pt x="85819" y="136932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6" y="17578"/>
                </a:lnTo>
                <a:lnTo>
                  <a:pt x="75373" y="978"/>
                </a:lnTo>
                <a:lnTo>
                  <a:pt x="5851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89300" y="55508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20" y="136932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02198" y="55889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2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02198" y="55889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89598" y="55000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2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689598" y="55000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2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41998" y="18297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1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41998" y="18297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2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52998" y="4547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4"/>
                </a:lnTo>
                <a:lnTo>
                  <a:pt x="1499" y="54469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19" y="136932"/>
                </a:lnTo>
                <a:lnTo>
                  <a:pt x="119951" y="116706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952998" y="4547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2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902198" y="21345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1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902198" y="2134516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965698" y="5563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58515" y="0"/>
                </a:moveTo>
                <a:lnTo>
                  <a:pt x="21552" y="18473"/>
                </a:lnTo>
                <a:lnTo>
                  <a:pt x="1499" y="54468"/>
                </a:lnTo>
                <a:lnTo>
                  <a:pt x="0" y="68934"/>
                </a:lnTo>
                <a:lnTo>
                  <a:pt x="1206" y="81912"/>
                </a:lnTo>
                <a:lnTo>
                  <a:pt x="20302" y="117884"/>
                </a:lnTo>
                <a:lnTo>
                  <a:pt x="57148" y="137308"/>
                </a:lnTo>
                <a:lnTo>
                  <a:pt x="72147" y="138747"/>
                </a:lnTo>
                <a:lnTo>
                  <a:pt x="85820" y="136932"/>
                </a:lnTo>
                <a:lnTo>
                  <a:pt x="119951" y="116705"/>
                </a:lnTo>
                <a:lnTo>
                  <a:pt x="138134" y="78363"/>
                </a:lnTo>
                <a:lnTo>
                  <a:pt x="139401" y="62457"/>
                </a:lnTo>
                <a:lnTo>
                  <a:pt x="136909" y="49535"/>
                </a:lnTo>
                <a:lnTo>
                  <a:pt x="115377" y="17578"/>
                </a:lnTo>
                <a:lnTo>
                  <a:pt x="75374" y="978"/>
                </a:lnTo>
                <a:lnTo>
                  <a:pt x="5851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65698" y="5563515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0" y="68934"/>
                </a:moveTo>
                <a:lnTo>
                  <a:pt x="12581" y="28932"/>
                </a:lnTo>
                <a:lnTo>
                  <a:pt x="44824" y="3701"/>
                </a:lnTo>
                <a:lnTo>
                  <a:pt x="58514" y="0"/>
                </a:lnTo>
                <a:lnTo>
                  <a:pt x="75373" y="978"/>
                </a:lnTo>
                <a:lnTo>
                  <a:pt x="115377" y="17578"/>
                </a:lnTo>
                <a:lnTo>
                  <a:pt x="136909" y="49535"/>
                </a:lnTo>
                <a:lnTo>
                  <a:pt x="139401" y="62457"/>
                </a:lnTo>
                <a:lnTo>
                  <a:pt x="138134" y="78363"/>
                </a:lnTo>
                <a:lnTo>
                  <a:pt x="119951" y="116705"/>
                </a:lnTo>
                <a:lnTo>
                  <a:pt x="85819" y="136931"/>
                </a:lnTo>
                <a:lnTo>
                  <a:pt x="72147" y="138747"/>
                </a:lnTo>
                <a:lnTo>
                  <a:pt x="57147" y="137308"/>
                </a:lnTo>
                <a:lnTo>
                  <a:pt x="20302" y="117884"/>
                </a:lnTo>
                <a:lnTo>
                  <a:pt x="1206" y="81912"/>
                </a:lnTo>
                <a:lnTo>
                  <a:pt x="0" y="68934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119794" y="5875908"/>
            <a:ext cx="3736975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6619" marR="5080" indent="-884555">
              <a:lnSpc>
                <a:spcPts val="3800"/>
              </a:lnSpc>
            </a:pPr>
            <a:r>
              <a:rPr dirty="0" sz="3200" spc="-260" b="1">
                <a:latin typeface="Arial"/>
                <a:cs typeface="Arial"/>
              </a:rPr>
              <a:t>T</a:t>
            </a:r>
            <a:r>
              <a:rPr dirty="0" sz="3200" b="1">
                <a:latin typeface="Arial"/>
                <a:cs typeface="Arial"/>
              </a:rPr>
              <a:t>aza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R</a:t>
            </a:r>
            <a:r>
              <a:rPr dirty="0" sz="3200" spc="-25" b="1">
                <a:latin typeface="Arial"/>
                <a:cs typeface="Arial"/>
              </a:rPr>
              <a:t>E</a:t>
            </a:r>
            <a:r>
              <a:rPr dirty="0" sz="3200" spc="-25" b="1">
                <a:latin typeface="Arial"/>
                <a:cs typeface="Arial"/>
              </a:rPr>
              <a:t>GIO</a:t>
            </a:r>
            <a:r>
              <a:rPr dirty="0" sz="3200" b="1">
                <a:latin typeface="Arial"/>
                <a:cs typeface="Arial"/>
              </a:rPr>
              <a:t>NA</a:t>
            </a:r>
            <a:r>
              <a:rPr dirty="0" sz="3200" spc="-20" b="1">
                <a:latin typeface="Arial"/>
                <a:cs typeface="Arial"/>
              </a:rPr>
              <a:t>L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e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dispersión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7800" y="5721350"/>
            <a:ext cx="4521198" cy="36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1600" y="1473201"/>
            <a:ext cx="4838700" cy="4191000"/>
          </a:xfrm>
          <a:custGeom>
            <a:avLst/>
            <a:gdLst/>
            <a:ahLst/>
            <a:cxnLst/>
            <a:rect l="l" t="t" r="r" b="b"/>
            <a:pathLst>
              <a:path w="4838700" h="4191000">
                <a:moveTo>
                  <a:pt x="0" y="0"/>
                </a:moveTo>
                <a:lnTo>
                  <a:pt x="4838698" y="0"/>
                </a:lnTo>
                <a:lnTo>
                  <a:pt x="4838698" y="4190998"/>
                </a:lnTo>
                <a:lnTo>
                  <a:pt x="0" y="41909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8900" y="5197481"/>
            <a:ext cx="3381375" cy="448945"/>
          </a:xfrm>
          <a:custGeom>
            <a:avLst/>
            <a:gdLst/>
            <a:ahLst/>
            <a:cxnLst/>
            <a:rect l="l" t="t" r="r" b="b"/>
            <a:pathLst>
              <a:path w="3381375" h="448945">
                <a:moveTo>
                  <a:pt x="0" y="441318"/>
                </a:moveTo>
                <a:lnTo>
                  <a:pt x="128794" y="442268"/>
                </a:lnTo>
                <a:lnTo>
                  <a:pt x="257352" y="443204"/>
                </a:lnTo>
                <a:lnTo>
                  <a:pt x="385415" y="444111"/>
                </a:lnTo>
                <a:lnTo>
                  <a:pt x="512724" y="444975"/>
                </a:lnTo>
                <a:lnTo>
                  <a:pt x="639018" y="445783"/>
                </a:lnTo>
                <a:lnTo>
                  <a:pt x="764038" y="446518"/>
                </a:lnTo>
                <a:lnTo>
                  <a:pt x="887524" y="447169"/>
                </a:lnTo>
                <a:lnTo>
                  <a:pt x="1009218" y="447719"/>
                </a:lnTo>
                <a:lnTo>
                  <a:pt x="1128858" y="448154"/>
                </a:lnTo>
                <a:lnTo>
                  <a:pt x="1246187" y="448462"/>
                </a:lnTo>
                <a:lnTo>
                  <a:pt x="1360944" y="448626"/>
                </a:lnTo>
                <a:lnTo>
                  <a:pt x="1472869" y="448633"/>
                </a:lnTo>
                <a:lnTo>
                  <a:pt x="1581704" y="448469"/>
                </a:lnTo>
                <a:lnTo>
                  <a:pt x="1687188" y="448119"/>
                </a:lnTo>
                <a:lnTo>
                  <a:pt x="1789062" y="447569"/>
                </a:lnTo>
                <a:lnTo>
                  <a:pt x="1887067" y="446804"/>
                </a:lnTo>
                <a:lnTo>
                  <a:pt x="1980942" y="445811"/>
                </a:lnTo>
                <a:lnTo>
                  <a:pt x="2070429" y="444575"/>
                </a:lnTo>
                <a:lnTo>
                  <a:pt x="2155268" y="443082"/>
                </a:lnTo>
                <a:lnTo>
                  <a:pt x="2235199" y="441318"/>
                </a:lnTo>
                <a:lnTo>
                  <a:pt x="2309982" y="439408"/>
                </a:lnTo>
                <a:lnTo>
                  <a:pt x="2379738" y="437470"/>
                </a:lnTo>
                <a:lnTo>
                  <a:pt x="2444750" y="435474"/>
                </a:lnTo>
                <a:lnTo>
                  <a:pt x="2505303" y="433393"/>
                </a:lnTo>
                <a:lnTo>
                  <a:pt x="2561678" y="431197"/>
                </a:lnTo>
                <a:lnTo>
                  <a:pt x="2614161" y="428859"/>
                </a:lnTo>
                <a:lnTo>
                  <a:pt x="2663033" y="426349"/>
                </a:lnTo>
                <a:lnTo>
                  <a:pt x="2708579" y="423639"/>
                </a:lnTo>
                <a:lnTo>
                  <a:pt x="2751081" y="420701"/>
                </a:lnTo>
                <a:lnTo>
                  <a:pt x="2790824" y="417505"/>
                </a:lnTo>
                <a:lnTo>
                  <a:pt x="2863163" y="410228"/>
                </a:lnTo>
                <a:lnTo>
                  <a:pt x="2927863" y="401580"/>
                </a:lnTo>
                <a:lnTo>
                  <a:pt x="2987191" y="391331"/>
                </a:lnTo>
                <a:lnTo>
                  <a:pt x="3043414" y="379253"/>
                </a:lnTo>
                <a:lnTo>
                  <a:pt x="3098799" y="365118"/>
                </a:lnTo>
                <a:lnTo>
                  <a:pt x="3149802" y="348044"/>
                </a:lnTo>
                <a:lnTo>
                  <a:pt x="3192118" y="327780"/>
                </a:lnTo>
                <a:lnTo>
                  <a:pt x="3226872" y="305039"/>
                </a:lnTo>
                <a:lnTo>
                  <a:pt x="3267281" y="267847"/>
                </a:lnTo>
                <a:lnTo>
                  <a:pt x="3296995" y="229101"/>
                </a:lnTo>
                <a:lnTo>
                  <a:pt x="3319809" y="191212"/>
                </a:lnTo>
                <a:lnTo>
                  <a:pt x="3326535" y="179190"/>
                </a:lnTo>
                <a:lnTo>
                  <a:pt x="3333057" y="167620"/>
                </a:lnTo>
                <a:lnTo>
                  <a:pt x="3339515" y="156592"/>
                </a:lnTo>
                <a:lnTo>
                  <a:pt x="3346048" y="146195"/>
                </a:lnTo>
                <a:lnTo>
                  <a:pt x="3352799" y="136518"/>
                </a:lnTo>
                <a:lnTo>
                  <a:pt x="3362508" y="121857"/>
                </a:lnTo>
                <a:lnTo>
                  <a:pt x="3378354" y="80374"/>
                </a:lnTo>
                <a:lnTo>
                  <a:pt x="3380948" y="55478"/>
                </a:lnTo>
                <a:lnTo>
                  <a:pt x="3380785" y="44061"/>
                </a:lnTo>
                <a:lnTo>
                  <a:pt x="3380060" y="33422"/>
                </a:lnTo>
                <a:lnTo>
                  <a:pt x="3379084" y="23628"/>
                </a:lnTo>
                <a:lnTo>
                  <a:pt x="3378167" y="14748"/>
                </a:lnTo>
                <a:lnTo>
                  <a:pt x="3377618" y="6849"/>
                </a:lnTo>
                <a:lnTo>
                  <a:pt x="3377749" y="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2000" y="1569010"/>
            <a:ext cx="4236085" cy="1974850"/>
          </a:xfrm>
          <a:custGeom>
            <a:avLst/>
            <a:gdLst/>
            <a:ahLst/>
            <a:cxnLst/>
            <a:rect l="l" t="t" r="r" b="b"/>
            <a:pathLst>
              <a:path w="4236084" h="1974850">
                <a:moveTo>
                  <a:pt x="4140199" y="43891"/>
                </a:moveTo>
                <a:lnTo>
                  <a:pt x="4184375" y="27131"/>
                </a:lnTo>
                <a:lnTo>
                  <a:pt x="4227276" y="8786"/>
                </a:lnTo>
                <a:lnTo>
                  <a:pt x="4235696" y="2871"/>
                </a:lnTo>
                <a:lnTo>
                  <a:pt x="4235449" y="1028"/>
                </a:lnTo>
                <a:lnTo>
                  <a:pt x="4231772" y="42"/>
                </a:lnTo>
                <a:lnTo>
                  <a:pt x="4224323" y="0"/>
                </a:lnTo>
                <a:lnTo>
                  <a:pt x="4212760" y="985"/>
                </a:lnTo>
                <a:lnTo>
                  <a:pt x="4149952" y="10972"/>
                </a:lnTo>
                <a:lnTo>
                  <a:pt x="4081220" y="24345"/>
                </a:lnTo>
                <a:lnTo>
                  <a:pt x="4037767" y="33304"/>
                </a:lnTo>
                <a:lnTo>
                  <a:pt x="3987799" y="43891"/>
                </a:lnTo>
                <a:lnTo>
                  <a:pt x="3929277" y="56254"/>
                </a:lnTo>
                <a:lnTo>
                  <a:pt x="3861002" y="70408"/>
                </a:lnTo>
                <a:lnTo>
                  <a:pt x="3783887" y="86239"/>
                </a:lnTo>
                <a:lnTo>
                  <a:pt x="3698848" y="103631"/>
                </a:lnTo>
                <a:lnTo>
                  <a:pt x="3606799" y="122472"/>
                </a:lnTo>
                <a:lnTo>
                  <a:pt x="3508653" y="142646"/>
                </a:lnTo>
                <a:lnTo>
                  <a:pt x="3405326" y="164039"/>
                </a:lnTo>
                <a:lnTo>
                  <a:pt x="3297732" y="186537"/>
                </a:lnTo>
                <a:lnTo>
                  <a:pt x="3186784" y="210026"/>
                </a:lnTo>
                <a:lnTo>
                  <a:pt x="3073399" y="234391"/>
                </a:lnTo>
                <a:lnTo>
                  <a:pt x="2958489" y="259518"/>
                </a:lnTo>
                <a:lnTo>
                  <a:pt x="2842970" y="285292"/>
                </a:lnTo>
                <a:lnTo>
                  <a:pt x="2727756" y="311600"/>
                </a:lnTo>
                <a:lnTo>
                  <a:pt x="2613761" y="338327"/>
                </a:lnTo>
                <a:lnTo>
                  <a:pt x="2501899" y="365359"/>
                </a:lnTo>
                <a:lnTo>
                  <a:pt x="2393085" y="392582"/>
                </a:lnTo>
                <a:lnTo>
                  <a:pt x="2288234" y="419881"/>
                </a:lnTo>
                <a:lnTo>
                  <a:pt x="2188260" y="447141"/>
                </a:lnTo>
                <a:lnTo>
                  <a:pt x="2094077" y="474249"/>
                </a:lnTo>
                <a:lnTo>
                  <a:pt x="2006599" y="501091"/>
                </a:lnTo>
                <a:lnTo>
                  <a:pt x="1923236" y="528313"/>
                </a:lnTo>
                <a:lnTo>
                  <a:pt x="1840850" y="556564"/>
                </a:lnTo>
                <a:lnTo>
                  <a:pt x="1759538" y="585730"/>
                </a:lnTo>
                <a:lnTo>
                  <a:pt x="1679396" y="615695"/>
                </a:lnTo>
                <a:lnTo>
                  <a:pt x="1600522" y="646347"/>
                </a:lnTo>
                <a:lnTo>
                  <a:pt x="1523010" y="677570"/>
                </a:lnTo>
                <a:lnTo>
                  <a:pt x="1446958" y="709250"/>
                </a:lnTo>
                <a:lnTo>
                  <a:pt x="1372463" y="741273"/>
                </a:lnTo>
                <a:lnTo>
                  <a:pt x="1299620" y="773525"/>
                </a:lnTo>
                <a:lnTo>
                  <a:pt x="1228526" y="805891"/>
                </a:lnTo>
                <a:lnTo>
                  <a:pt x="1159277" y="838256"/>
                </a:lnTo>
                <a:lnTo>
                  <a:pt x="1091971" y="870508"/>
                </a:lnTo>
                <a:lnTo>
                  <a:pt x="1026702" y="902531"/>
                </a:lnTo>
                <a:lnTo>
                  <a:pt x="963569" y="934211"/>
                </a:lnTo>
                <a:lnTo>
                  <a:pt x="902667" y="965434"/>
                </a:lnTo>
                <a:lnTo>
                  <a:pt x="844092" y="996086"/>
                </a:lnTo>
                <a:lnTo>
                  <a:pt x="787942" y="1026051"/>
                </a:lnTo>
                <a:lnTo>
                  <a:pt x="734312" y="1055217"/>
                </a:lnTo>
                <a:lnTo>
                  <a:pt x="683299" y="1083468"/>
                </a:lnTo>
                <a:lnTo>
                  <a:pt x="634999" y="1110690"/>
                </a:lnTo>
                <a:lnTo>
                  <a:pt x="589737" y="1137045"/>
                </a:lnTo>
                <a:lnTo>
                  <a:pt x="547652" y="1162797"/>
                </a:lnTo>
                <a:lnTo>
                  <a:pt x="508562" y="1187984"/>
                </a:lnTo>
                <a:lnTo>
                  <a:pt x="472287" y="1212646"/>
                </a:lnTo>
                <a:lnTo>
                  <a:pt x="438646" y="1236822"/>
                </a:lnTo>
                <a:lnTo>
                  <a:pt x="407457" y="1260552"/>
                </a:lnTo>
                <a:lnTo>
                  <a:pt x="351713" y="1306829"/>
                </a:lnTo>
                <a:lnTo>
                  <a:pt x="303609" y="1351792"/>
                </a:lnTo>
                <a:lnTo>
                  <a:pt x="261696" y="1395754"/>
                </a:lnTo>
                <a:lnTo>
                  <a:pt x="224526" y="1439031"/>
                </a:lnTo>
                <a:lnTo>
                  <a:pt x="190652" y="1481937"/>
                </a:lnTo>
                <a:lnTo>
                  <a:pt x="158626" y="1524785"/>
                </a:lnTo>
                <a:lnTo>
                  <a:pt x="142853" y="1546286"/>
                </a:lnTo>
                <a:lnTo>
                  <a:pt x="126999" y="1567890"/>
                </a:lnTo>
                <a:lnTo>
                  <a:pt x="97855" y="1610816"/>
                </a:lnTo>
                <a:lnTo>
                  <a:pt x="73863" y="1652980"/>
                </a:lnTo>
                <a:lnTo>
                  <a:pt x="54462" y="1694477"/>
                </a:lnTo>
                <a:lnTo>
                  <a:pt x="39090" y="1735403"/>
                </a:lnTo>
                <a:lnTo>
                  <a:pt x="27185" y="1775853"/>
                </a:lnTo>
                <a:lnTo>
                  <a:pt x="18186" y="1815921"/>
                </a:lnTo>
                <a:lnTo>
                  <a:pt x="11530" y="1855704"/>
                </a:lnTo>
                <a:lnTo>
                  <a:pt x="6654" y="1895296"/>
                </a:lnTo>
                <a:lnTo>
                  <a:pt x="2998" y="1934793"/>
                </a:lnTo>
                <a:lnTo>
                  <a:pt x="1452" y="1954535"/>
                </a:lnTo>
                <a:lnTo>
                  <a:pt x="0" y="197429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9019" y="3556000"/>
            <a:ext cx="2708275" cy="1639570"/>
          </a:xfrm>
          <a:custGeom>
            <a:avLst/>
            <a:gdLst/>
            <a:ahLst/>
            <a:cxnLst/>
            <a:rect l="l" t="t" r="r" b="b"/>
            <a:pathLst>
              <a:path w="2708275" h="1639570">
                <a:moveTo>
                  <a:pt x="3048" y="0"/>
                </a:moveTo>
                <a:lnTo>
                  <a:pt x="1724" y="54233"/>
                </a:lnTo>
                <a:lnTo>
                  <a:pt x="715" y="107684"/>
                </a:lnTo>
                <a:lnTo>
                  <a:pt x="119" y="159357"/>
                </a:lnTo>
                <a:lnTo>
                  <a:pt x="0" y="192325"/>
                </a:lnTo>
                <a:lnTo>
                  <a:pt x="34" y="208254"/>
                </a:lnTo>
                <a:lnTo>
                  <a:pt x="557" y="253379"/>
                </a:lnTo>
                <a:lnTo>
                  <a:pt x="1787" y="293736"/>
                </a:lnTo>
                <a:lnTo>
                  <a:pt x="4437" y="337612"/>
                </a:lnTo>
                <a:lnTo>
                  <a:pt x="8957" y="380725"/>
                </a:lnTo>
                <a:lnTo>
                  <a:pt x="19200" y="419770"/>
                </a:lnTo>
                <a:lnTo>
                  <a:pt x="27767" y="441881"/>
                </a:lnTo>
                <a:lnTo>
                  <a:pt x="31859" y="452769"/>
                </a:lnTo>
                <a:lnTo>
                  <a:pt x="35488" y="463408"/>
                </a:lnTo>
                <a:lnTo>
                  <a:pt x="38878" y="473880"/>
                </a:lnTo>
                <a:lnTo>
                  <a:pt x="42254" y="484263"/>
                </a:lnTo>
                <a:lnTo>
                  <a:pt x="60110" y="526524"/>
                </a:lnTo>
                <a:lnTo>
                  <a:pt x="84357" y="561233"/>
                </a:lnTo>
                <a:lnTo>
                  <a:pt x="105929" y="584010"/>
                </a:lnTo>
                <a:lnTo>
                  <a:pt x="115715" y="594355"/>
                </a:lnTo>
                <a:lnTo>
                  <a:pt x="125213" y="604824"/>
                </a:lnTo>
                <a:lnTo>
                  <a:pt x="134575" y="615402"/>
                </a:lnTo>
                <a:lnTo>
                  <a:pt x="143953" y="626075"/>
                </a:lnTo>
                <a:lnTo>
                  <a:pt x="153497" y="636827"/>
                </a:lnTo>
                <a:lnTo>
                  <a:pt x="184646" y="669411"/>
                </a:lnTo>
                <a:lnTo>
                  <a:pt x="222751" y="702178"/>
                </a:lnTo>
                <a:lnTo>
                  <a:pt x="254039" y="723925"/>
                </a:lnTo>
                <a:lnTo>
                  <a:pt x="291448" y="745457"/>
                </a:lnTo>
                <a:lnTo>
                  <a:pt x="336190" y="766655"/>
                </a:lnTo>
                <a:lnTo>
                  <a:pt x="389478" y="787399"/>
                </a:lnTo>
                <a:lnTo>
                  <a:pt x="453825" y="808262"/>
                </a:lnTo>
                <a:lnTo>
                  <a:pt x="529417" y="829716"/>
                </a:lnTo>
                <a:lnTo>
                  <a:pt x="570718" y="840581"/>
                </a:lnTo>
                <a:lnTo>
                  <a:pt x="613974" y="851493"/>
                </a:lnTo>
                <a:lnTo>
                  <a:pt x="658902" y="862420"/>
                </a:lnTo>
                <a:lnTo>
                  <a:pt x="705217" y="873328"/>
                </a:lnTo>
                <a:lnTo>
                  <a:pt x="752633" y="884183"/>
                </a:lnTo>
                <a:lnTo>
                  <a:pt x="800865" y="894953"/>
                </a:lnTo>
                <a:lnTo>
                  <a:pt x="849628" y="905603"/>
                </a:lnTo>
                <a:lnTo>
                  <a:pt x="898638" y="916101"/>
                </a:lnTo>
                <a:lnTo>
                  <a:pt x="947609" y="926414"/>
                </a:lnTo>
                <a:lnTo>
                  <a:pt x="996257" y="936507"/>
                </a:lnTo>
                <a:lnTo>
                  <a:pt x="1044295" y="946348"/>
                </a:lnTo>
                <a:lnTo>
                  <a:pt x="1091441" y="955903"/>
                </a:lnTo>
                <a:lnTo>
                  <a:pt x="1137407" y="965139"/>
                </a:lnTo>
                <a:lnTo>
                  <a:pt x="1181910" y="974023"/>
                </a:lnTo>
                <a:lnTo>
                  <a:pt x="1224665" y="982520"/>
                </a:lnTo>
                <a:lnTo>
                  <a:pt x="1265385" y="990599"/>
                </a:lnTo>
                <a:lnTo>
                  <a:pt x="1304927" y="998305"/>
                </a:lnTo>
                <a:lnTo>
                  <a:pt x="1344302" y="1005715"/>
                </a:lnTo>
                <a:lnTo>
                  <a:pt x="1383468" y="1012845"/>
                </a:lnTo>
                <a:lnTo>
                  <a:pt x="1422379" y="1019708"/>
                </a:lnTo>
                <a:lnTo>
                  <a:pt x="1460990" y="1026318"/>
                </a:lnTo>
                <a:lnTo>
                  <a:pt x="1499257" y="1032690"/>
                </a:lnTo>
                <a:lnTo>
                  <a:pt x="1537136" y="1038839"/>
                </a:lnTo>
                <a:lnTo>
                  <a:pt x="1611547" y="1050521"/>
                </a:lnTo>
                <a:lnTo>
                  <a:pt x="1683867" y="1061480"/>
                </a:lnTo>
                <a:lnTo>
                  <a:pt x="1753738" y="1071829"/>
                </a:lnTo>
                <a:lnTo>
                  <a:pt x="1787644" y="1076810"/>
                </a:lnTo>
                <a:lnTo>
                  <a:pt x="1820803" y="1081682"/>
                </a:lnTo>
                <a:lnTo>
                  <a:pt x="1884703" y="1091155"/>
                </a:lnTo>
                <a:lnTo>
                  <a:pt x="1945083" y="1100360"/>
                </a:lnTo>
                <a:lnTo>
                  <a:pt x="1973840" y="1104899"/>
                </a:lnTo>
                <a:lnTo>
                  <a:pt x="2001759" y="1109262"/>
                </a:lnTo>
                <a:lnTo>
                  <a:pt x="2055554" y="1117106"/>
                </a:lnTo>
                <a:lnTo>
                  <a:pt x="2106600" y="1123974"/>
                </a:lnTo>
                <a:lnTo>
                  <a:pt x="2154869" y="1130104"/>
                </a:lnTo>
                <a:lnTo>
                  <a:pt x="2200331" y="1135733"/>
                </a:lnTo>
                <a:lnTo>
                  <a:pt x="2222001" y="1138435"/>
                </a:lnTo>
                <a:lnTo>
                  <a:pt x="2263199" y="1143761"/>
                </a:lnTo>
                <a:lnTo>
                  <a:pt x="2301518" y="1149182"/>
                </a:lnTo>
                <a:lnTo>
                  <a:pt x="2353536" y="1158014"/>
                </a:lnTo>
                <a:lnTo>
                  <a:pt x="2398913" y="1168399"/>
                </a:lnTo>
                <a:lnTo>
                  <a:pt x="2435586" y="1179549"/>
                </a:lnTo>
                <a:lnTo>
                  <a:pt x="2473078" y="1195892"/>
                </a:lnTo>
                <a:lnTo>
                  <a:pt x="2505461" y="1220999"/>
                </a:lnTo>
                <a:lnTo>
                  <a:pt x="2520577" y="1236700"/>
                </a:lnTo>
                <a:lnTo>
                  <a:pt x="2529123" y="1245672"/>
                </a:lnTo>
                <a:lnTo>
                  <a:pt x="2538809" y="1255521"/>
                </a:lnTo>
                <a:lnTo>
                  <a:pt x="2546661" y="1263373"/>
                </a:lnTo>
                <a:lnTo>
                  <a:pt x="2554782" y="1271715"/>
                </a:lnTo>
                <a:lnTo>
                  <a:pt x="2588899" y="1309164"/>
                </a:lnTo>
                <a:lnTo>
                  <a:pt x="2614720" y="1340394"/>
                </a:lnTo>
                <a:lnTo>
                  <a:pt x="2639155" y="1373094"/>
                </a:lnTo>
                <a:lnTo>
                  <a:pt x="2660778" y="1406163"/>
                </a:lnTo>
                <a:lnTo>
                  <a:pt x="2683402" y="1451615"/>
                </a:lnTo>
                <a:lnTo>
                  <a:pt x="2695401" y="1490289"/>
                </a:lnTo>
                <a:lnTo>
                  <a:pt x="2702708" y="1528152"/>
                </a:lnTo>
                <a:lnTo>
                  <a:pt x="2707156" y="1577820"/>
                </a:lnTo>
                <a:lnTo>
                  <a:pt x="2708068" y="1627115"/>
                </a:lnTo>
                <a:lnTo>
                  <a:pt x="2708066" y="1639452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48098" y="44958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5236" y="48672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4398" y="4724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81536" y="5095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7998" y="4851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5136" y="5222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17999" y="51054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75137" y="54768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30600" y="24130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87737" y="27844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78300" y="19812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35437" y="23526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14898" y="163830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72036" y="200977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87800" y="27844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44937" y="2755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72098" y="22129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29236" y="21844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46798" y="20224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03936" y="19939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46600" y="25050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03737" y="24765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89400" y="38639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46537" y="38354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03800" y="40798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60937" y="40513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89598" y="419417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46736" y="416560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16245" y="1866900"/>
            <a:ext cx="1056005" cy="237490"/>
          </a:xfrm>
          <a:custGeom>
            <a:avLst/>
            <a:gdLst/>
            <a:ahLst/>
            <a:cxnLst/>
            <a:rect l="l" t="t" r="r" b="b"/>
            <a:pathLst>
              <a:path w="1056004" h="237489">
                <a:moveTo>
                  <a:pt x="1055953" y="0"/>
                </a:moveTo>
                <a:lnTo>
                  <a:pt x="0" y="237292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41900" y="1959260"/>
            <a:ext cx="248285" cy="223520"/>
          </a:xfrm>
          <a:custGeom>
            <a:avLst/>
            <a:gdLst/>
            <a:ahLst/>
            <a:cxnLst/>
            <a:rect l="l" t="t" r="r" b="b"/>
            <a:pathLst>
              <a:path w="248285" h="223519">
                <a:moveTo>
                  <a:pt x="197976" y="0"/>
                </a:moveTo>
                <a:lnTo>
                  <a:pt x="0" y="161639"/>
                </a:lnTo>
                <a:lnTo>
                  <a:pt x="248097" y="223037"/>
                </a:lnTo>
                <a:lnTo>
                  <a:pt x="197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74448" y="2197100"/>
            <a:ext cx="691515" cy="276860"/>
          </a:xfrm>
          <a:custGeom>
            <a:avLst/>
            <a:gdLst/>
            <a:ahLst/>
            <a:cxnLst/>
            <a:rect l="l" t="t" r="r" b="b"/>
            <a:pathLst>
              <a:path w="691514" h="276860">
                <a:moveTo>
                  <a:pt x="691250" y="0"/>
                </a:moveTo>
                <a:lnTo>
                  <a:pt x="0" y="27650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03698" y="2310875"/>
            <a:ext cx="255270" cy="212725"/>
          </a:xfrm>
          <a:custGeom>
            <a:avLst/>
            <a:gdLst/>
            <a:ahLst/>
            <a:cxnLst/>
            <a:rect l="l" t="t" r="r" b="b"/>
            <a:pathLst>
              <a:path w="255270" h="212725">
                <a:moveTo>
                  <a:pt x="169800" y="0"/>
                </a:moveTo>
                <a:lnTo>
                  <a:pt x="0" y="191024"/>
                </a:lnTo>
                <a:lnTo>
                  <a:pt x="254699" y="212250"/>
                </a:lnTo>
                <a:lnTo>
                  <a:pt x="169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57502" y="2540000"/>
            <a:ext cx="546735" cy="364490"/>
          </a:xfrm>
          <a:custGeom>
            <a:avLst/>
            <a:gdLst/>
            <a:ahLst/>
            <a:cxnLst/>
            <a:rect l="l" t="t" r="r" b="b"/>
            <a:pathLst>
              <a:path w="546735" h="364489">
                <a:moveTo>
                  <a:pt x="546197" y="0"/>
                </a:moveTo>
                <a:lnTo>
                  <a:pt x="0" y="364131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94100" y="2724491"/>
            <a:ext cx="254000" cy="222250"/>
          </a:xfrm>
          <a:custGeom>
            <a:avLst/>
            <a:gdLst/>
            <a:ahLst/>
            <a:cxnLst/>
            <a:rect l="l" t="t" r="r" b="b"/>
            <a:pathLst>
              <a:path w="254000" h="222250">
                <a:moveTo>
                  <a:pt x="126804" y="0"/>
                </a:moveTo>
                <a:lnTo>
                  <a:pt x="0" y="221908"/>
                </a:lnTo>
                <a:lnTo>
                  <a:pt x="253608" y="190207"/>
                </a:lnTo>
                <a:lnTo>
                  <a:pt x="1268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47815" y="2921000"/>
            <a:ext cx="346710" cy="436245"/>
          </a:xfrm>
          <a:custGeom>
            <a:avLst/>
            <a:gdLst/>
            <a:ahLst/>
            <a:cxnLst/>
            <a:rect l="l" t="t" r="r" b="b"/>
            <a:pathLst>
              <a:path w="346710" h="436245">
                <a:moveTo>
                  <a:pt x="346284" y="0"/>
                </a:moveTo>
                <a:lnTo>
                  <a:pt x="0" y="435648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00400" y="3166224"/>
            <a:ext cx="231775" cy="250190"/>
          </a:xfrm>
          <a:custGeom>
            <a:avLst/>
            <a:gdLst/>
            <a:ahLst/>
            <a:cxnLst/>
            <a:rect l="l" t="t" r="r" b="b"/>
            <a:pathLst>
              <a:path w="231775" h="250189">
                <a:moveTo>
                  <a:pt x="52768" y="0"/>
                </a:moveTo>
                <a:lnTo>
                  <a:pt x="0" y="250075"/>
                </a:lnTo>
                <a:lnTo>
                  <a:pt x="231721" y="142245"/>
                </a:lnTo>
                <a:lnTo>
                  <a:pt x="52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45198" y="1993898"/>
            <a:ext cx="25400" cy="3251200"/>
          </a:xfrm>
          <a:custGeom>
            <a:avLst/>
            <a:gdLst/>
            <a:ahLst/>
            <a:cxnLst/>
            <a:rect l="l" t="t" r="r" b="b"/>
            <a:pathLst>
              <a:path w="25400" h="3251200">
                <a:moveTo>
                  <a:pt x="0" y="3251201"/>
                </a:moveTo>
                <a:lnTo>
                  <a:pt x="24818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54557" y="1917700"/>
            <a:ext cx="228600" cy="229870"/>
          </a:xfrm>
          <a:custGeom>
            <a:avLst/>
            <a:gdLst/>
            <a:ahLst/>
            <a:cxnLst/>
            <a:rect l="l" t="t" r="r" b="b"/>
            <a:pathLst>
              <a:path w="228600" h="229869">
                <a:moveTo>
                  <a:pt x="116041" y="0"/>
                </a:moveTo>
                <a:lnTo>
                  <a:pt x="0" y="227721"/>
                </a:lnTo>
                <a:lnTo>
                  <a:pt x="228593" y="229466"/>
                </a:lnTo>
                <a:lnTo>
                  <a:pt x="116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57500" y="5602165"/>
            <a:ext cx="584835" cy="11430"/>
          </a:xfrm>
          <a:custGeom>
            <a:avLst/>
            <a:gdLst/>
            <a:ahLst/>
            <a:cxnLst/>
            <a:rect l="l" t="t" r="r" b="b"/>
            <a:pathLst>
              <a:path w="584835" h="11429">
                <a:moveTo>
                  <a:pt x="0" y="11234"/>
                </a:moveTo>
                <a:lnTo>
                  <a:pt x="584213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87143" y="5490815"/>
            <a:ext cx="231140" cy="228600"/>
          </a:xfrm>
          <a:custGeom>
            <a:avLst/>
            <a:gdLst/>
            <a:ahLst/>
            <a:cxnLst/>
            <a:rect l="l" t="t" r="r" b="b"/>
            <a:pathLst>
              <a:path w="231139" h="228600">
                <a:moveTo>
                  <a:pt x="0" y="0"/>
                </a:moveTo>
                <a:lnTo>
                  <a:pt x="4395" y="228558"/>
                </a:lnTo>
                <a:lnTo>
                  <a:pt x="230756" y="109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08400" y="5589465"/>
            <a:ext cx="584835" cy="11430"/>
          </a:xfrm>
          <a:custGeom>
            <a:avLst/>
            <a:gdLst/>
            <a:ahLst/>
            <a:cxnLst/>
            <a:rect l="l" t="t" r="r" b="b"/>
            <a:pathLst>
              <a:path w="584835" h="11429">
                <a:moveTo>
                  <a:pt x="0" y="11234"/>
                </a:moveTo>
                <a:lnTo>
                  <a:pt x="584213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138043" y="5478115"/>
            <a:ext cx="231140" cy="228600"/>
          </a:xfrm>
          <a:custGeom>
            <a:avLst/>
            <a:gdLst/>
            <a:ahLst/>
            <a:cxnLst/>
            <a:rect l="l" t="t" r="r" b="b"/>
            <a:pathLst>
              <a:path w="231139" h="228600">
                <a:moveTo>
                  <a:pt x="0" y="0"/>
                </a:moveTo>
                <a:lnTo>
                  <a:pt x="4395" y="228558"/>
                </a:lnTo>
                <a:lnTo>
                  <a:pt x="230756" y="1098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83098" y="5628340"/>
            <a:ext cx="788035" cy="23495"/>
          </a:xfrm>
          <a:custGeom>
            <a:avLst/>
            <a:gdLst/>
            <a:ahLst/>
            <a:cxnLst/>
            <a:rect l="l" t="t" r="r" b="b"/>
            <a:pathLst>
              <a:path w="788035" h="23495">
                <a:moveTo>
                  <a:pt x="0" y="23159"/>
                </a:moveTo>
                <a:lnTo>
                  <a:pt x="787432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14837" y="5518570"/>
            <a:ext cx="232410" cy="228600"/>
          </a:xfrm>
          <a:custGeom>
            <a:avLst/>
            <a:gdLst/>
            <a:ahLst/>
            <a:cxnLst/>
            <a:rect l="l" t="t" r="r" b="b"/>
            <a:pathLst>
              <a:path w="232410" h="228600">
                <a:moveTo>
                  <a:pt x="0" y="0"/>
                </a:moveTo>
                <a:lnTo>
                  <a:pt x="6720" y="228500"/>
                </a:lnTo>
                <a:lnTo>
                  <a:pt x="231861" y="107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460998" y="5417560"/>
            <a:ext cx="464820" cy="221615"/>
          </a:xfrm>
          <a:custGeom>
            <a:avLst/>
            <a:gdLst/>
            <a:ahLst/>
            <a:cxnLst/>
            <a:rect l="l" t="t" r="r" b="b"/>
            <a:pathLst>
              <a:path w="464820" h="221614">
                <a:moveTo>
                  <a:pt x="0" y="221238"/>
                </a:moveTo>
                <a:lnTo>
                  <a:pt x="464601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738863" y="5379886"/>
            <a:ext cx="255904" cy="207010"/>
          </a:xfrm>
          <a:custGeom>
            <a:avLst/>
            <a:gdLst/>
            <a:ahLst/>
            <a:cxnLst/>
            <a:rect l="l" t="t" r="r" b="b"/>
            <a:pathLst>
              <a:path w="255904" h="207010">
                <a:moveTo>
                  <a:pt x="0" y="0"/>
                </a:moveTo>
                <a:lnTo>
                  <a:pt x="98282" y="206392"/>
                </a:lnTo>
                <a:lnTo>
                  <a:pt x="255535" y="49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26291" y="3454400"/>
            <a:ext cx="12700" cy="1892300"/>
          </a:xfrm>
          <a:custGeom>
            <a:avLst/>
            <a:gdLst/>
            <a:ahLst/>
            <a:cxnLst/>
            <a:rect l="l" t="t" r="r" b="b"/>
            <a:pathLst>
              <a:path w="12700" h="1892300">
                <a:moveTo>
                  <a:pt x="12208" y="0"/>
                </a:moveTo>
                <a:lnTo>
                  <a:pt x="0" y="1892301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12977" y="5193567"/>
            <a:ext cx="228600" cy="229870"/>
          </a:xfrm>
          <a:custGeom>
            <a:avLst/>
            <a:gdLst/>
            <a:ahLst/>
            <a:cxnLst/>
            <a:rect l="l" t="t" r="r" b="b"/>
            <a:pathLst>
              <a:path w="228600" h="229870">
                <a:moveTo>
                  <a:pt x="0" y="0"/>
                </a:moveTo>
                <a:lnTo>
                  <a:pt x="112822" y="229332"/>
                </a:lnTo>
                <a:lnTo>
                  <a:pt x="228594" y="14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17800" y="5778500"/>
            <a:ext cx="4495800" cy="419100"/>
          </a:xfrm>
          <a:custGeom>
            <a:avLst/>
            <a:gdLst/>
            <a:ahLst/>
            <a:cxnLst/>
            <a:rect l="l" t="t" r="r" b="b"/>
            <a:pathLst>
              <a:path w="4495800" h="419100">
                <a:moveTo>
                  <a:pt x="0" y="0"/>
                </a:moveTo>
                <a:lnTo>
                  <a:pt x="4495798" y="0"/>
                </a:lnTo>
                <a:lnTo>
                  <a:pt x="4495798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17800" y="5778500"/>
            <a:ext cx="4495800" cy="419100"/>
          </a:xfrm>
          <a:custGeom>
            <a:avLst/>
            <a:gdLst/>
            <a:ahLst/>
            <a:cxnLst/>
            <a:rect l="l" t="t" r="r" b="b"/>
            <a:pathLst>
              <a:path w="4495800" h="419100">
                <a:moveTo>
                  <a:pt x="0" y="0"/>
                </a:moveTo>
                <a:lnTo>
                  <a:pt x="4495798" y="0"/>
                </a:lnTo>
                <a:lnTo>
                  <a:pt x="4495798" y="419099"/>
                </a:lnTo>
                <a:lnTo>
                  <a:pt x="0" y="4190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646362" y="5664200"/>
            <a:ext cx="4834255" cy="12700"/>
          </a:xfrm>
          <a:custGeom>
            <a:avLst/>
            <a:gdLst/>
            <a:ahLst/>
            <a:cxnLst/>
            <a:rect l="l" t="t" r="r" b="b"/>
            <a:pathLst>
              <a:path w="4834255" h="12700">
                <a:moveTo>
                  <a:pt x="0" y="12700"/>
                </a:moveTo>
                <a:lnTo>
                  <a:pt x="48339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616197" y="1582661"/>
            <a:ext cx="914400" cy="397700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039494" marR="5080" indent="-1027430">
              <a:lnSpc>
                <a:spcPts val="3800"/>
              </a:lnSpc>
            </a:pPr>
            <a:r>
              <a:rPr dirty="0" sz="3200" b="1">
                <a:latin typeface="Arial"/>
                <a:cs typeface="Arial"/>
              </a:rPr>
              <a:t>Pr</a:t>
            </a:r>
            <a:r>
              <a:rPr dirty="0" sz="3200" spc="-5" b="1">
                <a:latin typeface="Arial"/>
                <a:cs typeface="Arial"/>
              </a:rPr>
              <a:t>opo</a:t>
            </a:r>
            <a:r>
              <a:rPr dirty="0" sz="3200" b="1">
                <a:latin typeface="Arial"/>
                <a:cs typeface="Arial"/>
              </a:rPr>
              <a:t>r</a:t>
            </a:r>
            <a:r>
              <a:rPr dirty="0" sz="3200" b="1">
                <a:latin typeface="Arial"/>
                <a:cs typeface="Arial"/>
              </a:rPr>
              <a:t>t</a:t>
            </a:r>
            <a:r>
              <a:rPr dirty="0" sz="3200" spc="-5" b="1">
                <a:latin typeface="Arial"/>
                <a:cs typeface="Arial"/>
              </a:rPr>
              <a:t>ió</a:t>
            </a:r>
            <a:r>
              <a:rPr dirty="0" sz="3200" b="1">
                <a:latin typeface="Arial"/>
                <a:cs typeface="Arial"/>
              </a:rPr>
              <a:t>n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e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</a:t>
            </a:r>
            <a:r>
              <a:rPr dirty="0" sz="3200" spc="-5" b="1">
                <a:latin typeface="Arial"/>
                <a:cs typeface="Arial"/>
              </a:rPr>
              <a:t>in</a:t>
            </a:r>
            <a:r>
              <a:rPr dirty="0" sz="3200" b="1">
                <a:latin typeface="Arial"/>
                <a:cs typeface="Arial"/>
              </a:rPr>
              <a:t>cas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in</a:t>
            </a:r>
            <a:r>
              <a:rPr dirty="0" sz="3200" b="1">
                <a:latin typeface="Arial"/>
                <a:cs typeface="Arial"/>
              </a:rPr>
              <a:t>festa</a:t>
            </a:r>
            <a:r>
              <a:rPr dirty="0" sz="3200" spc="-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19794" y="5875908"/>
            <a:ext cx="3736975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6619" marR="5080" indent="-884555">
              <a:lnSpc>
                <a:spcPts val="3800"/>
              </a:lnSpc>
            </a:pPr>
            <a:r>
              <a:rPr dirty="0" sz="3200" spc="-260" b="1">
                <a:latin typeface="Arial"/>
                <a:cs typeface="Arial"/>
              </a:rPr>
              <a:t>T</a:t>
            </a:r>
            <a:r>
              <a:rPr dirty="0" sz="3200" b="1">
                <a:latin typeface="Arial"/>
                <a:cs typeface="Arial"/>
              </a:rPr>
              <a:t>aza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R</a:t>
            </a:r>
            <a:r>
              <a:rPr dirty="0" sz="3200" spc="-25" b="1">
                <a:latin typeface="Arial"/>
                <a:cs typeface="Arial"/>
              </a:rPr>
              <a:t>E</a:t>
            </a:r>
            <a:r>
              <a:rPr dirty="0" sz="3200" spc="-25" b="1">
                <a:latin typeface="Arial"/>
                <a:cs typeface="Arial"/>
              </a:rPr>
              <a:t>GIO</a:t>
            </a:r>
            <a:r>
              <a:rPr dirty="0" sz="3200" b="1">
                <a:latin typeface="Arial"/>
                <a:cs typeface="Arial"/>
              </a:rPr>
              <a:t>NA</a:t>
            </a:r>
            <a:r>
              <a:rPr dirty="0" sz="3200" spc="-20" b="1">
                <a:latin typeface="Arial"/>
                <a:cs typeface="Arial"/>
              </a:rPr>
              <a:t>L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d</a:t>
            </a:r>
            <a:r>
              <a:rPr dirty="0" sz="3200" b="1">
                <a:latin typeface="Arial"/>
                <a:cs typeface="Arial"/>
              </a:rPr>
              <a:t>e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dispersión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62" y="622301"/>
            <a:ext cx="8702673" cy="652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87775" y="615951"/>
            <a:ext cx="2736850" cy="57975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r>
              <a:rPr dirty="0" sz="3200">
                <a:solidFill>
                  <a:srgbClr val="9BFF30"/>
                </a:solidFill>
                <a:latin typeface="Times New Roman"/>
                <a:cs typeface="Times New Roman"/>
              </a:rPr>
              <a:t>F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i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n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c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9BFF30"/>
                </a:solidFill>
                <a:latin typeface="Times New Roman"/>
                <a:cs typeface="Times New Roman"/>
              </a:rPr>
              <a:t>Ir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la</a:t>
            </a:r>
            <a:r>
              <a:rPr dirty="0" sz="3200" spc="-20">
                <a:solidFill>
                  <a:srgbClr val="9BFF30"/>
                </a:solidFill>
                <a:latin typeface="Times New Roman"/>
                <a:cs typeface="Times New Roman"/>
              </a:rPr>
              <a:t>nda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6072" y="2581656"/>
            <a:ext cx="3519277" cy="779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63682" y="3797808"/>
            <a:ext cx="4436873" cy="982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76924" y="5017008"/>
            <a:ext cx="4862214" cy="782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3800" y="457201"/>
            <a:ext cx="5257800" cy="762000"/>
          </a:xfrm>
          <a:custGeom>
            <a:avLst/>
            <a:gdLst/>
            <a:ahLst/>
            <a:cxnLst/>
            <a:rect l="l" t="t" r="r" b="b"/>
            <a:pathLst>
              <a:path w="5257800" h="762000">
                <a:moveTo>
                  <a:pt x="0" y="0"/>
                </a:moveTo>
                <a:lnTo>
                  <a:pt x="5257798" y="0"/>
                </a:lnTo>
                <a:lnTo>
                  <a:pt x="5257798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71" rIns="0" bIns="0" rtlCol="0" vert="horz">
            <a:spAutoFit/>
          </a:bodyPr>
          <a:lstStyle/>
          <a:p>
            <a:pPr marL="1642745">
              <a:lnSpc>
                <a:spcPct val="100000"/>
              </a:lnSpc>
            </a:pPr>
            <a:r>
              <a:rPr dirty="0" sz="4400" spc="-35">
                <a:solidFill>
                  <a:srgbClr val="9BFF30"/>
                </a:solidFill>
                <a:latin typeface="Times New Roman"/>
                <a:cs typeface="Times New Roman"/>
              </a:rPr>
              <a:t>L</a:t>
            </a:r>
            <a:r>
              <a:rPr dirty="0" sz="4400" spc="-20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4400" spc="-5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r>
              <a:rPr dirty="0" sz="4400" spc="-20">
                <a:solidFill>
                  <a:srgbClr val="9BFF30"/>
                </a:solidFill>
                <a:latin typeface="Times New Roman"/>
                <a:cs typeface="Times New Roman"/>
              </a:rPr>
              <a:t>hor</a:t>
            </a:r>
            <a:r>
              <a:rPr dirty="0" sz="4400" spc="-30">
                <a:solidFill>
                  <a:srgbClr val="9BFF30"/>
                </a:solidFill>
                <a:latin typeface="Times New Roman"/>
                <a:cs typeface="Times New Roman"/>
              </a:rPr>
              <a:t>mi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g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4400">
                <a:solidFill>
                  <a:srgbClr val="9BFF30"/>
                </a:solidFill>
                <a:latin typeface="Times New Roman"/>
                <a:cs typeface="Times New Roman"/>
              </a:rPr>
              <a:t>,</a:t>
            </a:r>
            <a:r>
              <a:rPr dirty="0" sz="4400" spc="-245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ztec</a:t>
            </a:r>
            <a:r>
              <a:rPr dirty="0" sz="4400" spc="-20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1193801"/>
            <a:ext cx="3405187" cy="612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7100" y="457201"/>
            <a:ext cx="6045200" cy="762000"/>
          </a:xfrm>
          <a:custGeom>
            <a:avLst/>
            <a:gdLst/>
            <a:ahLst/>
            <a:cxnLst/>
            <a:rect l="l" t="t" r="r" b="b"/>
            <a:pathLst>
              <a:path w="6045200" h="762000">
                <a:moveTo>
                  <a:pt x="0" y="0"/>
                </a:moveTo>
                <a:lnTo>
                  <a:pt x="6045198" y="0"/>
                </a:lnTo>
                <a:lnTo>
                  <a:pt x="6045198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71" rIns="0" bIns="0" rtlCol="0" vert="horz">
            <a:spAutoFit/>
          </a:bodyPr>
          <a:lstStyle/>
          <a:p>
            <a:pPr marL="1376045">
              <a:lnSpc>
                <a:spcPct val="100000"/>
              </a:lnSpc>
            </a:pPr>
            <a:r>
              <a:rPr dirty="0" sz="4400" spc="-30">
                <a:solidFill>
                  <a:srgbClr val="9BFF30"/>
                </a:solidFill>
                <a:latin typeface="Times New Roman"/>
                <a:cs typeface="Times New Roman"/>
              </a:rPr>
              <a:t>Aztec</a:t>
            </a:r>
            <a:r>
              <a:rPr dirty="0" sz="4400" spc="-20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4400">
                <a:solidFill>
                  <a:srgbClr val="9BFF30"/>
                </a:solidFill>
                <a:latin typeface="Times New Roman"/>
                <a:cs typeface="Times New Roman"/>
              </a:rPr>
              <a:t> 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c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u</a:t>
            </a:r>
            <a:r>
              <a:rPr dirty="0" sz="4400" spc="-20">
                <a:solidFill>
                  <a:srgbClr val="9BFF30"/>
                </a:solidFill>
                <a:latin typeface="Times New Roman"/>
                <a:cs typeface="Times New Roman"/>
              </a:rPr>
              <a:t>i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d</a:t>
            </a:r>
            <a:r>
              <a:rPr dirty="0" sz="4400" spc="-25">
                <a:solidFill>
                  <a:srgbClr val="9BFF30"/>
                </a:solidFill>
                <a:latin typeface="Times New Roman"/>
                <a:cs typeface="Times New Roman"/>
              </a:rPr>
              <a:t>a</a:t>
            </a:r>
            <a:r>
              <a:rPr dirty="0" sz="4400">
                <a:solidFill>
                  <a:srgbClr val="9BFF30"/>
                </a:solidFill>
                <a:latin typeface="Times New Roman"/>
                <a:cs typeface="Times New Roman"/>
              </a:rPr>
              <a:t>ndo </a:t>
            </a:r>
            <a:r>
              <a:rPr dirty="0" sz="4400" spc="-30">
                <a:solidFill>
                  <a:srgbClr val="9BFF30"/>
                </a:solidFill>
                <a:latin typeface="Times New Roman"/>
                <a:cs typeface="Times New Roman"/>
              </a:rPr>
              <a:t>escamas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9337" y="1157288"/>
            <a:ext cx="8131173" cy="612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8089898" cy="6373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73052" y="5363205"/>
            <a:ext cx="4113529" cy="189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</a:pPr>
            <a:r>
              <a:rPr dirty="0" sz="3200" spc="-20" b="1" i="1">
                <a:solidFill>
                  <a:srgbClr val="99CC00"/>
                </a:solidFill>
                <a:latin typeface="Arial"/>
                <a:cs typeface="Arial"/>
              </a:rPr>
              <a:t>Lecanicillium</a:t>
            </a:r>
            <a:r>
              <a:rPr dirty="0" sz="3200" spc="-15" b="1" i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spc="-25" b="1" i="1">
                <a:solidFill>
                  <a:srgbClr val="99CC00"/>
                </a:solidFill>
                <a:latin typeface="Arial"/>
                <a:cs typeface="Arial"/>
              </a:rPr>
              <a:t>lecani</a:t>
            </a:r>
            <a:r>
              <a:rPr dirty="0" sz="3200" spc="-5" b="1" i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: </a:t>
            </a:r>
            <a:r>
              <a:rPr dirty="0" sz="3200" spc="-25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2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ferme</a:t>
            </a:r>
            <a:r>
              <a:rPr dirty="0" sz="3200" spc="-25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2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de</a:t>
            </a:r>
            <a:r>
              <a:rPr dirty="0" sz="32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99CC00"/>
                </a:solidFill>
                <a:latin typeface="Arial"/>
                <a:cs typeface="Arial"/>
              </a:rPr>
              <a:t>la</a:t>
            </a:r>
            <a:r>
              <a:rPr dirty="0" sz="3200" spc="-10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escama</a:t>
            </a:r>
            <a:r>
              <a:rPr dirty="0" sz="3200" spc="-10" b="1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32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“</a:t>
            </a:r>
            <a:r>
              <a:rPr dirty="0" sz="3200" spc="-25" b="1">
                <a:solidFill>
                  <a:srgbClr val="99CC00"/>
                </a:solidFill>
                <a:latin typeface="Arial"/>
                <a:cs typeface="Arial"/>
              </a:rPr>
              <a:t>h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200" spc="-15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dirty="0" sz="3200" spc="-10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bl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2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dirty="0" sz="3200" spc="-20" b="1">
                <a:solidFill>
                  <a:srgbClr val="99CC00"/>
                </a:solidFill>
                <a:latin typeface="Arial"/>
                <a:cs typeface="Arial"/>
              </a:rPr>
              <a:t>o.</a:t>
            </a:r>
            <a:r>
              <a:rPr dirty="0" sz="3200" b="1">
                <a:solidFill>
                  <a:srgbClr val="99CC00"/>
                </a:solidFill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839788"/>
            <a:ext cx="9131298" cy="5992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3100" y="457201"/>
            <a:ext cx="5118098" cy="4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2514600"/>
            <a:ext cx="3594098" cy="4800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76600" y="3429000"/>
            <a:ext cx="3352800" cy="990600"/>
          </a:xfrm>
          <a:custGeom>
            <a:avLst/>
            <a:gdLst/>
            <a:ahLst/>
            <a:cxnLst/>
            <a:rect l="l" t="t" r="r" b="b"/>
            <a:pathLst>
              <a:path w="3352800" h="990600">
                <a:moveTo>
                  <a:pt x="838194" y="0"/>
                </a:moveTo>
                <a:lnTo>
                  <a:pt x="0" y="495300"/>
                </a:lnTo>
                <a:lnTo>
                  <a:pt x="838194" y="990600"/>
                </a:lnTo>
                <a:lnTo>
                  <a:pt x="838194" y="742950"/>
                </a:lnTo>
                <a:lnTo>
                  <a:pt x="3352798" y="742950"/>
                </a:lnTo>
                <a:lnTo>
                  <a:pt x="3352798" y="247650"/>
                </a:lnTo>
                <a:lnTo>
                  <a:pt x="838194" y="247650"/>
                </a:lnTo>
                <a:lnTo>
                  <a:pt x="838194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6600" y="3429000"/>
            <a:ext cx="3352800" cy="990600"/>
          </a:xfrm>
          <a:custGeom>
            <a:avLst/>
            <a:gdLst/>
            <a:ahLst/>
            <a:cxnLst/>
            <a:rect l="l" t="t" r="r" b="b"/>
            <a:pathLst>
              <a:path w="3352800" h="990600">
                <a:moveTo>
                  <a:pt x="0" y="495299"/>
                </a:moveTo>
                <a:lnTo>
                  <a:pt x="838195" y="0"/>
                </a:lnTo>
                <a:lnTo>
                  <a:pt x="838195" y="247649"/>
                </a:lnTo>
                <a:lnTo>
                  <a:pt x="3352799" y="247649"/>
                </a:lnTo>
                <a:lnTo>
                  <a:pt x="3352799" y="742949"/>
                </a:lnTo>
                <a:lnTo>
                  <a:pt x="838195" y="742949"/>
                </a:lnTo>
                <a:lnTo>
                  <a:pt x="838195" y="990599"/>
                </a:lnTo>
                <a:lnTo>
                  <a:pt x="0" y="4952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68847" y="4215192"/>
            <a:ext cx="4633595" cy="281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99800"/>
              </a:lnSpc>
            </a:pP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Agen</a:t>
            </a:r>
            <a:r>
              <a:rPr dirty="0" sz="4800" spc="-2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 an</a:t>
            </a:r>
            <a:r>
              <a:rPr dirty="0" sz="4800" spc="-2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agoni</a:t>
            </a:r>
            <a:r>
              <a:rPr dirty="0" sz="4800" spc="-25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dirty="0" sz="4800" spc="-20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4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para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 ambos</a:t>
            </a:r>
            <a:r>
              <a:rPr dirty="0" sz="4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escama</a:t>
            </a:r>
            <a:r>
              <a:rPr dirty="0" sz="4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y</a:t>
            </a:r>
            <a:endParaRPr sz="4800">
              <a:latin typeface="Arial"/>
              <a:cs typeface="Arial"/>
            </a:endParaRPr>
          </a:p>
          <a:p>
            <a:pPr algn="ctr" marL="168910">
              <a:lnSpc>
                <a:spcPts val="5700"/>
              </a:lnSpc>
            </a:pPr>
            <a:r>
              <a:rPr dirty="0" sz="4800">
                <a:solidFill>
                  <a:srgbClr val="99CC00"/>
                </a:solidFill>
                <a:latin typeface="Arial"/>
                <a:cs typeface="Arial"/>
              </a:rPr>
              <a:t>roya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7427" y="564427"/>
            <a:ext cx="7953375" cy="149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440"/>
              </a:lnSpc>
            </a:pPr>
            <a:r>
              <a:rPr dirty="0" sz="5400" spc="-20" b="1">
                <a:latin typeface="Arial"/>
                <a:cs typeface="Arial"/>
              </a:rPr>
              <a:t>I</a:t>
            </a:r>
            <a:r>
              <a:rPr dirty="0" sz="5400" b="1">
                <a:latin typeface="Arial"/>
                <a:cs typeface="Arial"/>
              </a:rPr>
              <a:t>m</a:t>
            </a:r>
            <a:r>
              <a:rPr dirty="0" sz="5400" spc="-40" b="1">
                <a:latin typeface="Arial"/>
                <a:cs typeface="Arial"/>
              </a:rPr>
              <a:t>po</a:t>
            </a:r>
            <a:r>
              <a:rPr dirty="0" sz="5400" b="1">
                <a:latin typeface="Arial"/>
                <a:cs typeface="Arial"/>
              </a:rPr>
              <a:t>rta</a:t>
            </a:r>
            <a:r>
              <a:rPr dirty="0" sz="5400" spc="-40" b="1">
                <a:latin typeface="Arial"/>
                <a:cs typeface="Arial"/>
              </a:rPr>
              <a:t>n</a:t>
            </a:r>
            <a:r>
              <a:rPr dirty="0" sz="5400" b="1">
                <a:latin typeface="Arial"/>
                <a:cs typeface="Arial"/>
              </a:rPr>
              <a:t>c</a:t>
            </a:r>
            <a:r>
              <a:rPr dirty="0" sz="5400" spc="-20" b="1">
                <a:latin typeface="Arial"/>
                <a:cs typeface="Arial"/>
              </a:rPr>
              <a:t>i</a:t>
            </a:r>
            <a:r>
              <a:rPr dirty="0" sz="5400" b="1">
                <a:latin typeface="Arial"/>
                <a:cs typeface="Arial"/>
              </a:rPr>
              <a:t>a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Prác</a:t>
            </a:r>
            <a:r>
              <a:rPr dirty="0" sz="5400" spc="-20" b="1">
                <a:latin typeface="Arial"/>
                <a:cs typeface="Arial"/>
              </a:rPr>
              <a:t>t</a:t>
            </a:r>
            <a:r>
              <a:rPr dirty="0" sz="5400" spc="-20" b="1">
                <a:latin typeface="Arial"/>
                <a:cs typeface="Arial"/>
              </a:rPr>
              <a:t>i</a:t>
            </a:r>
            <a:r>
              <a:rPr dirty="0" sz="5400" b="1">
                <a:latin typeface="Arial"/>
                <a:cs typeface="Arial"/>
              </a:rPr>
              <a:t>ca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spc="-35" b="1">
                <a:latin typeface="Arial"/>
                <a:cs typeface="Arial"/>
              </a:rPr>
              <a:t>del</a:t>
            </a:r>
            <a:endParaRPr sz="5400">
              <a:latin typeface="Arial"/>
              <a:cs typeface="Arial"/>
            </a:endParaRPr>
          </a:p>
          <a:p>
            <a:pPr algn="ctr" marL="190500">
              <a:lnSpc>
                <a:spcPts val="6385"/>
              </a:lnSpc>
            </a:pPr>
            <a:r>
              <a:rPr dirty="0" sz="5400" b="1">
                <a:latin typeface="Arial"/>
                <a:cs typeface="Arial"/>
              </a:rPr>
              <a:t>café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965" marR="564515" indent="-342900">
              <a:lnSpc>
                <a:spcPts val="4300"/>
              </a:lnSpc>
            </a:pPr>
            <a:r>
              <a:rPr dirty="0" b="0">
                <a:latin typeface="Arial"/>
                <a:cs typeface="Arial"/>
              </a:rPr>
              <a:t>•</a:t>
            </a:r>
            <a:r>
              <a:rPr dirty="0" b="0">
                <a:latin typeface="Helvetica"/>
                <a:cs typeface="Helvetica"/>
              </a:rPr>
              <a:t> </a:t>
            </a:r>
            <a:r>
              <a:rPr dirty="0" spc="-65" b="0">
                <a:latin typeface="Helvetica"/>
                <a:cs typeface="Helvetica"/>
              </a:rPr>
              <a:t> </a:t>
            </a:r>
            <a:r>
              <a:rPr dirty="0" spc="-5"/>
              <a:t>No</a:t>
            </a:r>
            <a:r>
              <a:rPr dirty="0"/>
              <a:t>s hace</a:t>
            </a:r>
            <a:r>
              <a:rPr dirty="0" spc="-5"/>
              <a:t> </a:t>
            </a:r>
            <a:r>
              <a:rPr dirty="0"/>
              <a:t>hombres</a:t>
            </a:r>
            <a:r>
              <a:rPr dirty="0" spc="-10"/>
              <a:t> </a:t>
            </a:r>
            <a:r>
              <a:rPr dirty="0"/>
              <a:t>y </a:t>
            </a:r>
            <a:r>
              <a:rPr dirty="0" spc="-5"/>
              <a:t>mujeres</a:t>
            </a:r>
            <a:r>
              <a:rPr dirty="0" spc="-5"/>
              <a:t> </a:t>
            </a:r>
            <a:r>
              <a:rPr dirty="0" spc="-25"/>
              <a:t>in</a:t>
            </a:r>
            <a:r>
              <a:rPr dirty="0"/>
              <a:t>te</a:t>
            </a:r>
            <a:r>
              <a:rPr dirty="0" spc="-20"/>
              <a:t>lig</a:t>
            </a:r>
            <a:r>
              <a:rPr dirty="0"/>
              <a:t>e</a:t>
            </a:r>
            <a:r>
              <a:rPr dirty="0" spc="-30"/>
              <a:t>n</a:t>
            </a:r>
            <a:r>
              <a:rPr dirty="0"/>
              <a:t>tes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 spc="-30"/>
              <a:t>b</a:t>
            </a:r>
            <a:r>
              <a:rPr dirty="0"/>
              <a:t>r</a:t>
            </a:r>
            <a:r>
              <a:rPr dirty="0" spc="-15"/>
              <a:t>ill</a:t>
            </a:r>
            <a:r>
              <a:rPr dirty="0"/>
              <a:t>a</a:t>
            </a:r>
            <a:r>
              <a:rPr dirty="0" spc="-30"/>
              <a:t>n</a:t>
            </a:r>
            <a:r>
              <a:rPr dirty="0"/>
              <a:t>tes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 spc="-30"/>
              <a:t>hono</a:t>
            </a:r>
            <a:r>
              <a:rPr dirty="0"/>
              <a:t>ra</a:t>
            </a:r>
            <a:r>
              <a:rPr dirty="0" spc="-25"/>
              <a:t>bl</a:t>
            </a:r>
            <a:r>
              <a:rPr dirty="0"/>
              <a:t>es</a:t>
            </a:r>
            <a:r>
              <a:rPr dirty="0" spc="-10"/>
              <a:t>,</a:t>
            </a:r>
          </a:p>
          <a:p>
            <a:pPr marL="354965" marR="5080" indent="-342900">
              <a:lnSpc>
                <a:spcPct val="100400"/>
              </a:lnSpc>
              <a:spcBef>
                <a:spcPts val="685"/>
              </a:spcBef>
            </a:pPr>
            <a:r>
              <a:rPr dirty="0" b="0">
                <a:latin typeface="Arial"/>
                <a:cs typeface="Arial"/>
              </a:rPr>
              <a:t>•</a:t>
            </a:r>
            <a:r>
              <a:rPr dirty="0" b="0">
                <a:latin typeface="Helvetica"/>
                <a:cs typeface="Helvetica"/>
              </a:rPr>
              <a:t> </a:t>
            </a:r>
            <a:r>
              <a:rPr dirty="0" spc="-65" b="0">
                <a:latin typeface="Helvetica"/>
                <a:cs typeface="Helvetica"/>
              </a:rPr>
              <a:t> </a:t>
            </a:r>
            <a:r>
              <a:rPr dirty="0" spc="-35"/>
              <a:t>G</a:t>
            </a:r>
            <a:r>
              <a:rPr dirty="0"/>
              <a:t>ra</a:t>
            </a:r>
            <a:r>
              <a:rPr dirty="0" spc="-25"/>
              <a:t>n</a:t>
            </a:r>
            <a:r>
              <a:rPr dirty="0" spc="-5"/>
              <a:t> </a:t>
            </a:r>
            <a:r>
              <a:rPr dirty="0" spc="-15"/>
              <a:t>i</a:t>
            </a:r>
            <a:r>
              <a:rPr dirty="0"/>
              <a:t>m</a:t>
            </a:r>
            <a:r>
              <a:rPr dirty="0" spc="-30"/>
              <a:t>po</a:t>
            </a:r>
            <a:r>
              <a:rPr dirty="0"/>
              <a:t>rta</a:t>
            </a:r>
            <a:r>
              <a:rPr dirty="0" spc="-30"/>
              <a:t>n</a:t>
            </a:r>
            <a:r>
              <a:rPr dirty="0"/>
              <a:t>c</a:t>
            </a:r>
            <a:r>
              <a:rPr dirty="0" spc="-15"/>
              <a:t>i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25"/>
              <a:t>n</a:t>
            </a:r>
            <a:r>
              <a:rPr dirty="0" spc="-5"/>
              <a:t> </a:t>
            </a:r>
            <a:r>
              <a:rPr dirty="0"/>
              <a:t>c</a:t>
            </a:r>
            <a:r>
              <a:rPr dirty="0" spc="-30"/>
              <a:t>o</a:t>
            </a:r>
            <a:r>
              <a:rPr dirty="0"/>
              <a:t>merc</a:t>
            </a:r>
            <a:r>
              <a:rPr dirty="0" spc="-15"/>
              <a:t>i</a:t>
            </a:r>
            <a:r>
              <a:rPr dirty="0" spc="-25"/>
              <a:t>o</a:t>
            </a:r>
            <a:r>
              <a:rPr dirty="0" spc="-10"/>
              <a:t> </a:t>
            </a:r>
            <a:r>
              <a:rPr dirty="0" spc="-25"/>
              <a:t>in</a:t>
            </a:r>
            <a:r>
              <a:rPr dirty="0"/>
              <a:t>ter</a:t>
            </a:r>
            <a:r>
              <a:rPr dirty="0" spc="-30"/>
              <a:t>n</a:t>
            </a:r>
            <a:r>
              <a:rPr dirty="0"/>
              <a:t>ac</a:t>
            </a:r>
            <a:r>
              <a:rPr dirty="0" spc="-25"/>
              <a:t>ion</a:t>
            </a:r>
            <a:r>
              <a:rPr dirty="0"/>
              <a:t>a</a:t>
            </a:r>
            <a:r>
              <a:rPr dirty="0" spc="-15"/>
              <a:t>l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economías</a:t>
            </a:r>
            <a:r>
              <a:rPr dirty="0" spc="-5"/>
              <a:t> </a:t>
            </a:r>
            <a:r>
              <a:rPr dirty="0" spc="-25"/>
              <a:t>nacionale</a:t>
            </a:r>
            <a:r>
              <a:rPr dirty="0" spc="-15"/>
              <a:t>s.</a:t>
            </a:r>
          </a:p>
          <a:p>
            <a:pPr marL="139065">
              <a:lnSpc>
                <a:spcPct val="100000"/>
              </a:lnSpc>
              <a:spcBef>
                <a:spcPts val="1770"/>
              </a:spcBef>
            </a:pPr>
            <a:r>
              <a:rPr dirty="0" b="0">
                <a:latin typeface="Arial"/>
                <a:cs typeface="Arial"/>
              </a:rPr>
              <a:t>•</a:t>
            </a:r>
            <a:r>
              <a:rPr dirty="0" b="0">
                <a:latin typeface="Helvetica"/>
                <a:cs typeface="Helvetica"/>
              </a:rPr>
              <a:t> </a:t>
            </a:r>
            <a:r>
              <a:rPr dirty="0" spc="-505" b="0">
                <a:latin typeface="Helvetica"/>
                <a:cs typeface="Helvetica"/>
              </a:rPr>
              <a:t> </a:t>
            </a:r>
            <a:r>
              <a:rPr dirty="0"/>
              <a:t>Re</a:t>
            </a:r>
            <a:r>
              <a:rPr dirty="0" spc="-15"/>
              <a:t>f</a:t>
            </a:r>
            <a:r>
              <a:rPr dirty="0" spc="-25"/>
              <a:t>ugi</a:t>
            </a:r>
            <a:r>
              <a:rPr dirty="0" spc="-25"/>
              <a:t>o</a:t>
            </a:r>
            <a:r>
              <a:rPr dirty="0" spc="-5"/>
              <a:t> </a:t>
            </a:r>
            <a:r>
              <a:rPr dirty="0" spc="-30"/>
              <a:t>d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25"/>
              <a:t>biodi</a:t>
            </a:r>
            <a:r>
              <a:rPr dirty="0"/>
              <a:t>vers</a:t>
            </a:r>
            <a:r>
              <a:rPr dirty="0" spc="-25"/>
              <a:t>id</a:t>
            </a:r>
            <a:r>
              <a:rPr dirty="0"/>
              <a:t>a</a:t>
            </a:r>
            <a:r>
              <a:rPr dirty="0" spc="-25"/>
              <a:t>d</a:t>
            </a:r>
            <a:r>
              <a:rPr dirty="0" spc="-5"/>
              <a:t> </a:t>
            </a:r>
            <a:r>
              <a:rPr dirty="0"/>
              <a:t>tr</a:t>
            </a:r>
            <a:r>
              <a:rPr dirty="0" spc="-25"/>
              <a:t>opi</a:t>
            </a:r>
            <a:r>
              <a:rPr dirty="0"/>
              <a:t>ca</a:t>
            </a:r>
            <a:r>
              <a:rPr dirty="0" spc="-10"/>
              <a:t>l</a:t>
            </a:r>
          </a:p>
          <a:p>
            <a:pPr marL="1054100" marR="365760" indent="-914400">
              <a:lnSpc>
                <a:spcPts val="48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•</a:t>
            </a:r>
            <a:r>
              <a:rPr dirty="0" b="0">
                <a:latin typeface="Helvetica"/>
                <a:cs typeface="Helvetica"/>
              </a:rPr>
              <a:t> </a:t>
            </a:r>
            <a:r>
              <a:rPr dirty="0" spc="-505" b="0">
                <a:latin typeface="Helvetica"/>
                <a:cs typeface="Helvetica"/>
              </a:rPr>
              <a:t> </a:t>
            </a:r>
            <a:r>
              <a:rPr dirty="0" spc="-30"/>
              <a:t>Fu</a:t>
            </a:r>
            <a:r>
              <a:rPr dirty="0"/>
              <a:t>e</a:t>
            </a:r>
            <a:r>
              <a:rPr dirty="0" spc="-30"/>
              <a:t>n</a:t>
            </a:r>
            <a:r>
              <a:rPr dirty="0"/>
              <a:t>te</a:t>
            </a:r>
            <a:r>
              <a:rPr dirty="0" spc="-5"/>
              <a:t> </a:t>
            </a:r>
            <a:r>
              <a:rPr dirty="0" spc="-30"/>
              <a:t>d</a:t>
            </a:r>
            <a:r>
              <a:rPr dirty="0"/>
              <a:t>e</a:t>
            </a:r>
            <a:r>
              <a:rPr dirty="0" spc="-5"/>
              <a:t> </a:t>
            </a:r>
            <a:r>
              <a:rPr dirty="0" spc="-25"/>
              <a:t>bi</a:t>
            </a:r>
            <a:r>
              <a:rPr dirty="0"/>
              <a:t>e</a:t>
            </a:r>
            <a:r>
              <a:rPr dirty="0" spc="-30"/>
              <a:t>n</a:t>
            </a:r>
            <a:r>
              <a:rPr dirty="0"/>
              <a:t>estar</a:t>
            </a:r>
            <a:r>
              <a:rPr dirty="0" spc="-5"/>
              <a:t> </a:t>
            </a:r>
            <a:r>
              <a:rPr dirty="0" spc="-30"/>
              <a:t>p</a:t>
            </a:r>
            <a:r>
              <a:rPr dirty="0"/>
              <a:t>ara</a:t>
            </a:r>
            <a:r>
              <a:rPr dirty="0" spc="-5"/>
              <a:t> </a:t>
            </a:r>
            <a:r>
              <a:rPr dirty="0" spc="-20"/>
              <a:t>millones</a:t>
            </a:r>
            <a:r>
              <a:rPr dirty="0" spc="-5"/>
              <a:t> </a:t>
            </a:r>
            <a:r>
              <a:rPr dirty="0" spc="-25"/>
              <a:t>de</a:t>
            </a:r>
            <a:r>
              <a:rPr dirty="0" spc="-10"/>
              <a:t> </a:t>
            </a:r>
            <a:r>
              <a:rPr dirty="0"/>
              <a:t>fam</a:t>
            </a:r>
            <a:r>
              <a:rPr dirty="0" spc="-15"/>
              <a:t>ili</a:t>
            </a:r>
            <a:r>
              <a:rPr dirty="0"/>
              <a:t>as</a:t>
            </a:r>
            <a:r>
              <a:rPr dirty="0" spc="-5"/>
              <a:t> campesinas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639" y="1570941"/>
            <a:ext cx="7635875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200"/>
              </a:lnSpc>
            </a:pP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En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Cuba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cul</a:t>
            </a:r>
            <a:r>
              <a:rPr dirty="0" sz="4400" spc="-2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ivan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 i="1">
                <a:solidFill>
                  <a:srgbClr val="00F919"/>
                </a:solidFill>
                <a:latin typeface="Arial"/>
                <a:cs typeface="Arial"/>
              </a:rPr>
              <a:t>L</a:t>
            </a:r>
            <a:r>
              <a:rPr dirty="0" sz="4400" spc="-15" i="1">
                <a:solidFill>
                  <a:srgbClr val="00F919"/>
                </a:solidFill>
                <a:latin typeface="Arial"/>
                <a:cs typeface="Arial"/>
              </a:rPr>
              <a:t>.</a:t>
            </a:r>
            <a:r>
              <a:rPr dirty="0" sz="4400" spc="-5" i="1">
                <a:solidFill>
                  <a:srgbClr val="00F919"/>
                </a:solidFill>
                <a:latin typeface="Arial"/>
                <a:cs typeface="Arial"/>
              </a:rPr>
              <a:t> </a:t>
            </a:r>
            <a:r>
              <a:rPr dirty="0" sz="4400" i="1">
                <a:solidFill>
                  <a:srgbClr val="00F919"/>
                </a:solidFill>
                <a:latin typeface="Arial"/>
                <a:cs typeface="Arial"/>
              </a:rPr>
              <a:t>lecanii</a:t>
            </a:r>
            <a:r>
              <a:rPr dirty="0" sz="4400" spc="-5" i="1">
                <a:solidFill>
                  <a:srgbClr val="00F919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y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lo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 usan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para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con</a:t>
            </a:r>
            <a:r>
              <a:rPr dirty="0" sz="4400" spc="-2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rol</a:t>
            </a:r>
            <a:r>
              <a:rPr dirty="0" sz="44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19FF15"/>
                </a:solidFill>
                <a:latin typeface="Arial"/>
                <a:cs typeface="Arial"/>
              </a:rPr>
              <a:t>biológico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9287" y="3076575"/>
            <a:ext cx="6184898" cy="383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6200" y="901701"/>
            <a:ext cx="7785100" cy="5994400"/>
          </a:xfrm>
          <a:custGeom>
            <a:avLst/>
            <a:gdLst/>
            <a:ahLst/>
            <a:cxnLst/>
            <a:rect l="l" t="t" r="r" b="b"/>
            <a:pathLst>
              <a:path w="7785100" h="5994400">
                <a:moveTo>
                  <a:pt x="6786011" y="0"/>
                </a:moveTo>
                <a:lnTo>
                  <a:pt x="999086" y="0"/>
                </a:lnTo>
                <a:lnTo>
                  <a:pt x="917145" y="3311"/>
                </a:lnTo>
                <a:lnTo>
                  <a:pt x="837029" y="13076"/>
                </a:lnTo>
                <a:lnTo>
                  <a:pt x="758994" y="29036"/>
                </a:lnTo>
                <a:lnTo>
                  <a:pt x="683297" y="50934"/>
                </a:lnTo>
                <a:lnTo>
                  <a:pt x="610196" y="78513"/>
                </a:lnTo>
                <a:lnTo>
                  <a:pt x="539948" y="111516"/>
                </a:lnTo>
                <a:lnTo>
                  <a:pt x="472810" y="149685"/>
                </a:lnTo>
                <a:lnTo>
                  <a:pt x="409039" y="192765"/>
                </a:lnTo>
                <a:lnTo>
                  <a:pt x="348891" y="240497"/>
                </a:lnTo>
                <a:lnTo>
                  <a:pt x="292625" y="292625"/>
                </a:lnTo>
                <a:lnTo>
                  <a:pt x="240498" y="348891"/>
                </a:lnTo>
                <a:lnTo>
                  <a:pt x="192765" y="409038"/>
                </a:lnTo>
                <a:lnTo>
                  <a:pt x="149686" y="472809"/>
                </a:lnTo>
                <a:lnTo>
                  <a:pt x="111516" y="539948"/>
                </a:lnTo>
                <a:lnTo>
                  <a:pt x="78513" y="610196"/>
                </a:lnTo>
                <a:lnTo>
                  <a:pt x="50934" y="683297"/>
                </a:lnTo>
                <a:lnTo>
                  <a:pt x="29036" y="758993"/>
                </a:lnTo>
                <a:lnTo>
                  <a:pt x="13076" y="837029"/>
                </a:lnTo>
                <a:lnTo>
                  <a:pt x="3311" y="917145"/>
                </a:lnTo>
                <a:lnTo>
                  <a:pt x="0" y="999086"/>
                </a:lnTo>
                <a:lnTo>
                  <a:pt x="0" y="4995311"/>
                </a:lnTo>
                <a:lnTo>
                  <a:pt x="3311" y="5077252"/>
                </a:lnTo>
                <a:lnTo>
                  <a:pt x="13076" y="5157368"/>
                </a:lnTo>
                <a:lnTo>
                  <a:pt x="29036" y="5235403"/>
                </a:lnTo>
                <a:lnTo>
                  <a:pt x="50934" y="5311100"/>
                </a:lnTo>
                <a:lnTo>
                  <a:pt x="78513" y="5384201"/>
                </a:lnTo>
                <a:lnTo>
                  <a:pt x="111516" y="5454449"/>
                </a:lnTo>
                <a:lnTo>
                  <a:pt x="149686" y="5521587"/>
                </a:lnTo>
                <a:lnTo>
                  <a:pt x="192765" y="5585359"/>
                </a:lnTo>
                <a:lnTo>
                  <a:pt x="240498" y="5645506"/>
                </a:lnTo>
                <a:lnTo>
                  <a:pt x="292625" y="5701772"/>
                </a:lnTo>
                <a:lnTo>
                  <a:pt x="348891" y="5753900"/>
                </a:lnTo>
                <a:lnTo>
                  <a:pt x="409039" y="5801632"/>
                </a:lnTo>
                <a:lnTo>
                  <a:pt x="472810" y="5844712"/>
                </a:lnTo>
                <a:lnTo>
                  <a:pt x="539948" y="5882882"/>
                </a:lnTo>
                <a:lnTo>
                  <a:pt x="610196" y="5915885"/>
                </a:lnTo>
                <a:lnTo>
                  <a:pt x="683297" y="5943464"/>
                </a:lnTo>
                <a:lnTo>
                  <a:pt x="758994" y="5965362"/>
                </a:lnTo>
                <a:lnTo>
                  <a:pt x="837029" y="5981322"/>
                </a:lnTo>
                <a:lnTo>
                  <a:pt x="917145" y="5991086"/>
                </a:lnTo>
                <a:lnTo>
                  <a:pt x="999086" y="5994398"/>
                </a:lnTo>
                <a:lnTo>
                  <a:pt x="6786011" y="5994398"/>
                </a:lnTo>
                <a:lnTo>
                  <a:pt x="6867952" y="5991086"/>
                </a:lnTo>
                <a:lnTo>
                  <a:pt x="6948068" y="5981322"/>
                </a:lnTo>
                <a:lnTo>
                  <a:pt x="7026103" y="5965362"/>
                </a:lnTo>
                <a:lnTo>
                  <a:pt x="7101800" y="5943464"/>
                </a:lnTo>
                <a:lnTo>
                  <a:pt x="7174901" y="5915885"/>
                </a:lnTo>
                <a:lnTo>
                  <a:pt x="7245149" y="5882882"/>
                </a:lnTo>
                <a:lnTo>
                  <a:pt x="7312287" y="5844712"/>
                </a:lnTo>
                <a:lnTo>
                  <a:pt x="7376059" y="5801632"/>
                </a:lnTo>
                <a:lnTo>
                  <a:pt x="7436206" y="5753900"/>
                </a:lnTo>
                <a:lnTo>
                  <a:pt x="7492472" y="5701772"/>
                </a:lnTo>
                <a:lnTo>
                  <a:pt x="7544600" y="5645506"/>
                </a:lnTo>
                <a:lnTo>
                  <a:pt x="7592332" y="5585359"/>
                </a:lnTo>
                <a:lnTo>
                  <a:pt x="7635412" y="5521587"/>
                </a:lnTo>
                <a:lnTo>
                  <a:pt x="7673582" y="5454449"/>
                </a:lnTo>
                <a:lnTo>
                  <a:pt x="7706585" y="5384201"/>
                </a:lnTo>
                <a:lnTo>
                  <a:pt x="7734164" y="5311100"/>
                </a:lnTo>
                <a:lnTo>
                  <a:pt x="7756062" y="5235403"/>
                </a:lnTo>
                <a:lnTo>
                  <a:pt x="7772022" y="5157368"/>
                </a:lnTo>
                <a:lnTo>
                  <a:pt x="7781786" y="5077252"/>
                </a:lnTo>
                <a:lnTo>
                  <a:pt x="7785098" y="4995311"/>
                </a:lnTo>
                <a:lnTo>
                  <a:pt x="7785098" y="999086"/>
                </a:lnTo>
                <a:lnTo>
                  <a:pt x="7781786" y="917145"/>
                </a:lnTo>
                <a:lnTo>
                  <a:pt x="7772022" y="837029"/>
                </a:lnTo>
                <a:lnTo>
                  <a:pt x="7756062" y="758993"/>
                </a:lnTo>
                <a:lnTo>
                  <a:pt x="7734164" y="683297"/>
                </a:lnTo>
                <a:lnTo>
                  <a:pt x="7706585" y="610196"/>
                </a:lnTo>
                <a:lnTo>
                  <a:pt x="7673582" y="539948"/>
                </a:lnTo>
                <a:lnTo>
                  <a:pt x="7635412" y="472809"/>
                </a:lnTo>
                <a:lnTo>
                  <a:pt x="7592332" y="409038"/>
                </a:lnTo>
                <a:lnTo>
                  <a:pt x="7544600" y="348891"/>
                </a:lnTo>
                <a:lnTo>
                  <a:pt x="7492472" y="292625"/>
                </a:lnTo>
                <a:lnTo>
                  <a:pt x="7436206" y="240497"/>
                </a:lnTo>
                <a:lnTo>
                  <a:pt x="7376059" y="192765"/>
                </a:lnTo>
                <a:lnTo>
                  <a:pt x="7312287" y="149685"/>
                </a:lnTo>
                <a:lnTo>
                  <a:pt x="7245149" y="111516"/>
                </a:lnTo>
                <a:lnTo>
                  <a:pt x="7174901" y="78513"/>
                </a:lnTo>
                <a:lnTo>
                  <a:pt x="7101800" y="50934"/>
                </a:lnTo>
                <a:lnTo>
                  <a:pt x="7026103" y="29036"/>
                </a:lnTo>
                <a:lnTo>
                  <a:pt x="6948068" y="13076"/>
                </a:lnTo>
                <a:lnTo>
                  <a:pt x="6867952" y="3311"/>
                </a:lnTo>
                <a:lnTo>
                  <a:pt x="6786011" y="0"/>
                </a:lnTo>
                <a:close/>
              </a:path>
            </a:pathLst>
          </a:custGeom>
          <a:solidFill>
            <a:srgbClr val="AFFB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6200" y="901701"/>
            <a:ext cx="7785100" cy="5994400"/>
          </a:xfrm>
          <a:custGeom>
            <a:avLst/>
            <a:gdLst/>
            <a:ahLst/>
            <a:cxnLst/>
            <a:rect l="l" t="t" r="r" b="b"/>
            <a:pathLst>
              <a:path w="7785100" h="5994400">
                <a:moveTo>
                  <a:pt x="0" y="999086"/>
                </a:moveTo>
                <a:lnTo>
                  <a:pt x="3311" y="917145"/>
                </a:lnTo>
                <a:lnTo>
                  <a:pt x="13076" y="837029"/>
                </a:lnTo>
                <a:lnTo>
                  <a:pt x="29036" y="758994"/>
                </a:lnTo>
                <a:lnTo>
                  <a:pt x="50934" y="683297"/>
                </a:lnTo>
                <a:lnTo>
                  <a:pt x="78513" y="610197"/>
                </a:lnTo>
                <a:lnTo>
                  <a:pt x="111516" y="539948"/>
                </a:lnTo>
                <a:lnTo>
                  <a:pt x="149686" y="472810"/>
                </a:lnTo>
                <a:lnTo>
                  <a:pt x="192765" y="409039"/>
                </a:lnTo>
                <a:lnTo>
                  <a:pt x="240498" y="348891"/>
                </a:lnTo>
                <a:lnTo>
                  <a:pt x="292625" y="292625"/>
                </a:lnTo>
                <a:lnTo>
                  <a:pt x="348891" y="240498"/>
                </a:lnTo>
                <a:lnTo>
                  <a:pt x="409039" y="192765"/>
                </a:lnTo>
                <a:lnTo>
                  <a:pt x="472810" y="149686"/>
                </a:lnTo>
                <a:lnTo>
                  <a:pt x="539948" y="111516"/>
                </a:lnTo>
                <a:lnTo>
                  <a:pt x="610197" y="78513"/>
                </a:lnTo>
                <a:lnTo>
                  <a:pt x="683298" y="50934"/>
                </a:lnTo>
                <a:lnTo>
                  <a:pt x="758994" y="29036"/>
                </a:lnTo>
                <a:lnTo>
                  <a:pt x="837029" y="13076"/>
                </a:lnTo>
                <a:lnTo>
                  <a:pt x="917146" y="3311"/>
                </a:lnTo>
                <a:lnTo>
                  <a:pt x="999086" y="0"/>
                </a:lnTo>
                <a:lnTo>
                  <a:pt x="6786010" y="0"/>
                </a:lnTo>
                <a:lnTo>
                  <a:pt x="6867951" y="3311"/>
                </a:lnTo>
                <a:lnTo>
                  <a:pt x="6948067" y="13076"/>
                </a:lnTo>
                <a:lnTo>
                  <a:pt x="7026102" y="29036"/>
                </a:lnTo>
                <a:lnTo>
                  <a:pt x="7101799" y="50934"/>
                </a:lnTo>
                <a:lnTo>
                  <a:pt x="7174900" y="78513"/>
                </a:lnTo>
                <a:lnTo>
                  <a:pt x="7245148" y="111516"/>
                </a:lnTo>
                <a:lnTo>
                  <a:pt x="7312287" y="149686"/>
                </a:lnTo>
                <a:lnTo>
                  <a:pt x="7376058" y="192765"/>
                </a:lnTo>
                <a:lnTo>
                  <a:pt x="7436206" y="240498"/>
                </a:lnTo>
                <a:lnTo>
                  <a:pt x="7492472" y="292625"/>
                </a:lnTo>
                <a:lnTo>
                  <a:pt x="7544599" y="348891"/>
                </a:lnTo>
                <a:lnTo>
                  <a:pt x="7592332" y="409039"/>
                </a:lnTo>
                <a:lnTo>
                  <a:pt x="7635411" y="472810"/>
                </a:lnTo>
                <a:lnTo>
                  <a:pt x="7673581" y="539948"/>
                </a:lnTo>
                <a:lnTo>
                  <a:pt x="7706584" y="610197"/>
                </a:lnTo>
                <a:lnTo>
                  <a:pt x="7734163" y="683297"/>
                </a:lnTo>
                <a:lnTo>
                  <a:pt x="7756061" y="758994"/>
                </a:lnTo>
                <a:lnTo>
                  <a:pt x="7772021" y="837029"/>
                </a:lnTo>
                <a:lnTo>
                  <a:pt x="7781786" y="917145"/>
                </a:lnTo>
                <a:lnTo>
                  <a:pt x="7785097" y="999086"/>
                </a:lnTo>
                <a:lnTo>
                  <a:pt x="7785097" y="4995311"/>
                </a:lnTo>
                <a:lnTo>
                  <a:pt x="7781786" y="5077252"/>
                </a:lnTo>
                <a:lnTo>
                  <a:pt x="7772021" y="5157368"/>
                </a:lnTo>
                <a:lnTo>
                  <a:pt x="7756061" y="5235403"/>
                </a:lnTo>
                <a:lnTo>
                  <a:pt x="7734163" y="5311100"/>
                </a:lnTo>
                <a:lnTo>
                  <a:pt x="7706584" y="5384201"/>
                </a:lnTo>
                <a:lnTo>
                  <a:pt x="7673581" y="5454449"/>
                </a:lnTo>
                <a:lnTo>
                  <a:pt x="7635411" y="5521587"/>
                </a:lnTo>
                <a:lnTo>
                  <a:pt x="7592332" y="5585359"/>
                </a:lnTo>
                <a:lnTo>
                  <a:pt x="7544599" y="5645506"/>
                </a:lnTo>
                <a:lnTo>
                  <a:pt x="7492472" y="5701772"/>
                </a:lnTo>
                <a:lnTo>
                  <a:pt x="7436206" y="5753900"/>
                </a:lnTo>
                <a:lnTo>
                  <a:pt x="7376058" y="5801632"/>
                </a:lnTo>
                <a:lnTo>
                  <a:pt x="7312287" y="5844712"/>
                </a:lnTo>
                <a:lnTo>
                  <a:pt x="7245148" y="5882882"/>
                </a:lnTo>
                <a:lnTo>
                  <a:pt x="7174900" y="5915885"/>
                </a:lnTo>
                <a:lnTo>
                  <a:pt x="7101799" y="5943464"/>
                </a:lnTo>
                <a:lnTo>
                  <a:pt x="7026102" y="5965362"/>
                </a:lnTo>
                <a:lnTo>
                  <a:pt x="6948067" y="5981321"/>
                </a:lnTo>
                <a:lnTo>
                  <a:pt x="6867951" y="5991086"/>
                </a:lnTo>
                <a:lnTo>
                  <a:pt x="6786010" y="5994398"/>
                </a:lnTo>
                <a:lnTo>
                  <a:pt x="999086" y="5994398"/>
                </a:lnTo>
                <a:lnTo>
                  <a:pt x="917146" y="5991086"/>
                </a:lnTo>
                <a:lnTo>
                  <a:pt x="837029" y="5981321"/>
                </a:lnTo>
                <a:lnTo>
                  <a:pt x="758994" y="5965362"/>
                </a:lnTo>
                <a:lnTo>
                  <a:pt x="683298" y="5943464"/>
                </a:lnTo>
                <a:lnTo>
                  <a:pt x="610197" y="5915885"/>
                </a:lnTo>
                <a:lnTo>
                  <a:pt x="539948" y="5882882"/>
                </a:lnTo>
                <a:lnTo>
                  <a:pt x="472810" y="5844712"/>
                </a:lnTo>
                <a:lnTo>
                  <a:pt x="409039" y="5801632"/>
                </a:lnTo>
                <a:lnTo>
                  <a:pt x="348891" y="5753900"/>
                </a:lnTo>
                <a:lnTo>
                  <a:pt x="292625" y="5701772"/>
                </a:lnTo>
                <a:lnTo>
                  <a:pt x="240498" y="5645506"/>
                </a:lnTo>
                <a:lnTo>
                  <a:pt x="192765" y="5585359"/>
                </a:lnTo>
                <a:lnTo>
                  <a:pt x="149686" y="5521587"/>
                </a:lnTo>
                <a:lnTo>
                  <a:pt x="111516" y="5454449"/>
                </a:lnTo>
                <a:lnTo>
                  <a:pt x="78513" y="5384201"/>
                </a:lnTo>
                <a:lnTo>
                  <a:pt x="50934" y="5311100"/>
                </a:lnTo>
                <a:lnTo>
                  <a:pt x="29036" y="5235403"/>
                </a:lnTo>
                <a:lnTo>
                  <a:pt x="13076" y="5157368"/>
                </a:lnTo>
                <a:lnTo>
                  <a:pt x="3311" y="5077252"/>
                </a:lnTo>
                <a:lnTo>
                  <a:pt x="0" y="4995311"/>
                </a:lnTo>
                <a:lnTo>
                  <a:pt x="0" y="9990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60998" y="1257301"/>
            <a:ext cx="2794000" cy="4902200"/>
          </a:xfrm>
          <a:custGeom>
            <a:avLst/>
            <a:gdLst/>
            <a:ahLst/>
            <a:cxnLst/>
            <a:rect l="l" t="t" r="r" b="b"/>
            <a:pathLst>
              <a:path w="2794000" h="4902200">
                <a:moveTo>
                  <a:pt x="1397000" y="0"/>
                </a:moveTo>
                <a:lnTo>
                  <a:pt x="1282424" y="8125"/>
                </a:lnTo>
                <a:lnTo>
                  <a:pt x="1170399" y="32080"/>
                </a:lnTo>
                <a:lnTo>
                  <a:pt x="1061284" y="71235"/>
                </a:lnTo>
                <a:lnTo>
                  <a:pt x="955440" y="124958"/>
                </a:lnTo>
                <a:lnTo>
                  <a:pt x="853224" y="192619"/>
                </a:lnTo>
                <a:lnTo>
                  <a:pt x="754998" y="273587"/>
                </a:lnTo>
                <a:lnTo>
                  <a:pt x="661120" y="367230"/>
                </a:lnTo>
                <a:lnTo>
                  <a:pt x="571950" y="472919"/>
                </a:lnTo>
                <a:lnTo>
                  <a:pt x="487847" y="590023"/>
                </a:lnTo>
                <a:lnTo>
                  <a:pt x="409171" y="717910"/>
                </a:lnTo>
                <a:lnTo>
                  <a:pt x="336282" y="855949"/>
                </a:lnTo>
                <a:lnTo>
                  <a:pt x="269540" y="1003511"/>
                </a:lnTo>
                <a:lnTo>
                  <a:pt x="209302" y="1159964"/>
                </a:lnTo>
                <a:lnTo>
                  <a:pt x="155930" y="1324677"/>
                </a:lnTo>
                <a:lnTo>
                  <a:pt x="109783" y="1497020"/>
                </a:lnTo>
                <a:lnTo>
                  <a:pt x="71220" y="1676361"/>
                </a:lnTo>
                <a:lnTo>
                  <a:pt x="40600" y="1862071"/>
                </a:lnTo>
                <a:lnTo>
                  <a:pt x="18284" y="2053517"/>
                </a:lnTo>
                <a:lnTo>
                  <a:pt x="4631" y="2250070"/>
                </a:lnTo>
                <a:lnTo>
                  <a:pt x="0" y="2451098"/>
                </a:lnTo>
                <a:lnTo>
                  <a:pt x="4631" y="2652127"/>
                </a:lnTo>
                <a:lnTo>
                  <a:pt x="18284" y="2848680"/>
                </a:lnTo>
                <a:lnTo>
                  <a:pt x="40600" y="3040126"/>
                </a:lnTo>
                <a:lnTo>
                  <a:pt x="71220" y="3225836"/>
                </a:lnTo>
                <a:lnTo>
                  <a:pt x="109783" y="3405177"/>
                </a:lnTo>
                <a:lnTo>
                  <a:pt x="155930" y="3577520"/>
                </a:lnTo>
                <a:lnTo>
                  <a:pt x="209302" y="3742233"/>
                </a:lnTo>
                <a:lnTo>
                  <a:pt x="269540" y="3898686"/>
                </a:lnTo>
                <a:lnTo>
                  <a:pt x="336282" y="4046248"/>
                </a:lnTo>
                <a:lnTo>
                  <a:pt x="409171" y="4184288"/>
                </a:lnTo>
                <a:lnTo>
                  <a:pt x="487847" y="4312175"/>
                </a:lnTo>
                <a:lnTo>
                  <a:pt x="571950" y="4429278"/>
                </a:lnTo>
                <a:lnTo>
                  <a:pt x="661120" y="4534967"/>
                </a:lnTo>
                <a:lnTo>
                  <a:pt x="754998" y="4628611"/>
                </a:lnTo>
                <a:lnTo>
                  <a:pt x="853224" y="4709579"/>
                </a:lnTo>
                <a:lnTo>
                  <a:pt x="955440" y="4777240"/>
                </a:lnTo>
                <a:lnTo>
                  <a:pt x="1061284" y="4830963"/>
                </a:lnTo>
                <a:lnTo>
                  <a:pt x="1170399" y="4870117"/>
                </a:lnTo>
                <a:lnTo>
                  <a:pt x="1282424" y="4894073"/>
                </a:lnTo>
                <a:lnTo>
                  <a:pt x="1397000" y="4902198"/>
                </a:lnTo>
                <a:lnTo>
                  <a:pt x="1511575" y="4894073"/>
                </a:lnTo>
                <a:lnTo>
                  <a:pt x="1623600" y="4870117"/>
                </a:lnTo>
                <a:lnTo>
                  <a:pt x="1732715" y="4830963"/>
                </a:lnTo>
                <a:lnTo>
                  <a:pt x="1838559" y="4777240"/>
                </a:lnTo>
                <a:lnTo>
                  <a:pt x="1940775" y="4709579"/>
                </a:lnTo>
                <a:lnTo>
                  <a:pt x="2039001" y="4628611"/>
                </a:lnTo>
                <a:lnTo>
                  <a:pt x="2132879" y="4534967"/>
                </a:lnTo>
                <a:lnTo>
                  <a:pt x="2222049" y="4429278"/>
                </a:lnTo>
                <a:lnTo>
                  <a:pt x="2306152" y="4312175"/>
                </a:lnTo>
                <a:lnTo>
                  <a:pt x="2384828" y="4184288"/>
                </a:lnTo>
                <a:lnTo>
                  <a:pt x="2457717" y="4046248"/>
                </a:lnTo>
                <a:lnTo>
                  <a:pt x="2524459" y="3898686"/>
                </a:lnTo>
                <a:lnTo>
                  <a:pt x="2584697" y="3742233"/>
                </a:lnTo>
                <a:lnTo>
                  <a:pt x="2638069" y="3577520"/>
                </a:lnTo>
                <a:lnTo>
                  <a:pt x="2684216" y="3405177"/>
                </a:lnTo>
                <a:lnTo>
                  <a:pt x="2722779" y="3225836"/>
                </a:lnTo>
                <a:lnTo>
                  <a:pt x="2753399" y="3040126"/>
                </a:lnTo>
                <a:lnTo>
                  <a:pt x="2775715" y="2848680"/>
                </a:lnTo>
                <a:lnTo>
                  <a:pt x="2789368" y="2652127"/>
                </a:lnTo>
                <a:lnTo>
                  <a:pt x="2794000" y="2451098"/>
                </a:lnTo>
                <a:lnTo>
                  <a:pt x="2789368" y="2250070"/>
                </a:lnTo>
                <a:lnTo>
                  <a:pt x="2775715" y="2053517"/>
                </a:lnTo>
                <a:lnTo>
                  <a:pt x="2753399" y="1862071"/>
                </a:lnTo>
                <a:lnTo>
                  <a:pt x="2722779" y="1676361"/>
                </a:lnTo>
                <a:lnTo>
                  <a:pt x="2684216" y="1497020"/>
                </a:lnTo>
                <a:lnTo>
                  <a:pt x="2638069" y="1324677"/>
                </a:lnTo>
                <a:lnTo>
                  <a:pt x="2584697" y="1159964"/>
                </a:lnTo>
                <a:lnTo>
                  <a:pt x="2524459" y="1003511"/>
                </a:lnTo>
                <a:lnTo>
                  <a:pt x="2457717" y="855949"/>
                </a:lnTo>
                <a:lnTo>
                  <a:pt x="2384828" y="717910"/>
                </a:lnTo>
                <a:lnTo>
                  <a:pt x="2306152" y="590023"/>
                </a:lnTo>
                <a:lnTo>
                  <a:pt x="2222049" y="472919"/>
                </a:lnTo>
                <a:lnTo>
                  <a:pt x="2132879" y="367230"/>
                </a:lnTo>
                <a:lnTo>
                  <a:pt x="2039001" y="273587"/>
                </a:lnTo>
                <a:lnTo>
                  <a:pt x="1940775" y="192619"/>
                </a:lnTo>
                <a:lnTo>
                  <a:pt x="1838559" y="124958"/>
                </a:lnTo>
                <a:lnTo>
                  <a:pt x="1732715" y="71235"/>
                </a:lnTo>
                <a:lnTo>
                  <a:pt x="1623600" y="32080"/>
                </a:lnTo>
                <a:lnTo>
                  <a:pt x="1511575" y="8125"/>
                </a:lnTo>
                <a:lnTo>
                  <a:pt x="139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60998" y="1257301"/>
            <a:ext cx="2794000" cy="4902200"/>
          </a:xfrm>
          <a:custGeom>
            <a:avLst/>
            <a:gdLst/>
            <a:ahLst/>
            <a:cxnLst/>
            <a:rect l="l" t="t" r="r" b="b"/>
            <a:pathLst>
              <a:path w="2794000" h="4902200">
                <a:moveTo>
                  <a:pt x="0" y="2451099"/>
                </a:moveTo>
                <a:lnTo>
                  <a:pt x="4631" y="2250070"/>
                </a:lnTo>
                <a:lnTo>
                  <a:pt x="18284" y="2053518"/>
                </a:lnTo>
                <a:lnTo>
                  <a:pt x="40600" y="1862071"/>
                </a:lnTo>
                <a:lnTo>
                  <a:pt x="71219" y="1676362"/>
                </a:lnTo>
                <a:lnTo>
                  <a:pt x="109783" y="1497020"/>
                </a:lnTo>
                <a:lnTo>
                  <a:pt x="155930" y="1324677"/>
                </a:lnTo>
                <a:lnTo>
                  <a:pt x="209302" y="1159964"/>
                </a:lnTo>
                <a:lnTo>
                  <a:pt x="269539" y="1003511"/>
                </a:lnTo>
                <a:lnTo>
                  <a:pt x="336282" y="855950"/>
                </a:lnTo>
                <a:lnTo>
                  <a:pt x="409171" y="717910"/>
                </a:lnTo>
                <a:lnTo>
                  <a:pt x="487847" y="590023"/>
                </a:lnTo>
                <a:lnTo>
                  <a:pt x="571949" y="472919"/>
                </a:lnTo>
                <a:lnTo>
                  <a:pt x="661119" y="367230"/>
                </a:lnTo>
                <a:lnTo>
                  <a:pt x="754997" y="273587"/>
                </a:lnTo>
                <a:lnTo>
                  <a:pt x="853224" y="192619"/>
                </a:lnTo>
                <a:lnTo>
                  <a:pt x="955439" y="124958"/>
                </a:lnTo>
                <a:lnTo>
                  <a:pt x="1061284" y="71235"/>
                </a:lnTo>
                <a:lnTo>
                  <a:pt x="1170398" y="32080"/>
                </a:lnTo>
                <a:lnTo>
                  <a:pt x="1282423" y="8125"/>
                </a:lnTo>
                <a:lnTo>
                  <a:pt x="1396999" y="0"/>
                </a:lnTo>
                <a:lnTo>
                  <a:pt x="1511575" y="8125"/>
                </a:lnTo>
                <a:lnTo>
                  <a:pt x="1623600" y="32080"/>
                </a:lnTo>
                <a:lnTo>
                  <a:pt x="1732714" y="71235"/>
                </a:lnTo>
                <a:lnTo>
                  <a:pt x="1838559" y="124958"/>
                </a:lnTo>
                <a:lnTo>
                  <a:pt x="1940774" y="192619"/>
                </a:lnTo>
                <a:lnTo>
                  <a:pt x="2039001" y="273587"/>
                </a:lnTo>
                <a:lnTo>
                  <a:pt x="2132879" y="367230"/>
                </a:lnTo>
                <a:lnTo>
                  <a:pt x="2222049" y="472919"/>
                </a:lnTo>
                <a:lnTo>
                  <a:pt x="2306152" y="590023"/>
                </a:lnTo>
                <a:lnTo>
                  <a:pt x="2384827" y="717910"/>
                </a:lnTo>
                <a:lnTo>
                  <a:pt x="2457716" y="855950"/>
                </a:lnTo>
                <a:lnTo>
                  <a:pt x="2524459" y="1003511"/>
                </a:lnTo>
                <a:lnTo>
                  <a:pt x="2584696" y="1159964"/>
                </a:lnTo>
                <a:lnTo>
                  <a:pt x="2638068" y="1324677"/>
                </a:lnTo>
                <a:lnTo>
                  <a:pt x="2684216" y="1497020"/>
                </a:lnTo>
                <a:lnTo>
                  <a:pt x="2722779" y="1676362"/>
                </a:lnTo>
                <a:lnTo>
                  <a:pt x="2753398" y="1862071"/>
                </a:lnTo>
                <a:lnTo>
                  <a:pt x="2775714" y="2053518"/>
                </a:lnTo>
                <a:lnTo>
                  <a:pt x="2789368" y="2250070"/>
                </a:lnTo>
                <a:lnTo>
                  <a:pt x="2793999" y="2451099"/>
                </a:lnTo>
                <a:lnTo>
                  <a:pt x="2789368" y="2652127"/>
                </a:lnTo>
                <a:lnTo>
                  <a:pt x="2775714" y="2848680"/>
                </a:lnTo>
                <a:lnTo>
                  <a:pt x="2753398" y="3040126"/>
                </a:lnTo>
                <a:lnTo>
                  <a:pt x="2722779" y="3225836"/>
                </a:lnTo>
                <a:lnTo>
                  <a:pt x="2684216" y="3405177"/>
                </a:lnTo>
                <a:lnTo>
                  <a:pt x="2638068" y="3577520"/>
                </a:lnTo>
                <a:lnTo>
                  <a:pt x="2584696" y="3742233"/>
                </a:lnTo>
                <a:lnTo>
                  <a:pt x="2524459" y="3898686"/>
                </a:lnTo>
                <a:lnTo>
                  <a:pt x="2457716" y="4046248"/>
                </a:lnTo>
                <a:lnTo>
                  <a:pt x="2384827" y="4184288"/>
                </a:lnTo>
                <a:lnTo>
                  <a:pt x="2306152" y="4312175"/>
                </a:lnTo>
                <a:lnTo>
                  <a:pt x="2222049" y="4429278"/>
                </a:lnTo>
                <a:lnTo>
                  <a:pt x="2132879" y="4534967"/>
                </a:lnTo>
                <a:lnTo>
                  <a:pt x="2039001" y="4628611"/>
                </a:lnTo>
                <a:lnTo>
                  <a:pt x="1940774" y="4709579"/>
                </a:lnTo>
                <a:lnTo>
                  <a:pt x="1838559" y="4777239"/>
                </a:lnTo>
                <a:lnTo>
                  <a:pt x="1732714" y="4830963"/>
                </a:lnTo>
                <a:lnTo>
                  <a:pt x="1623600" y="4870117"/>
                </a:lnTo>
                <a:lnTo>
                  <a:pt x="1511575" y="4894073"/>
                </a:lnTo>
                <a:lnTo>
                  <a:pt x="1396999" y="4902198"/>
                </a:lnTo>
                <a:lnTo>
                  <a:pt x="1282423" y="4894073"/>
                </a:lnTo>
                <a:lnTo>
                  <a:pt x="1170398" y="4870117"/>
                </a:lnTo>
                <a:lnTo>
                  <a:pt x="1061284" y="4830963"/>
                </a:lnTo>
                <a:lnTo>
                  <a:pt x="955439" y="4777239"/>
                </a:lnTo>
                <a:lnTo>
                  <a:pt x="853224" y="4709579"/>
                </a:lnTo>
                <a:lnTo>
                  <a:pt x="754997" y="4628611"/>
                </a:lnTo>
                <a:lnTo>
                  <a:pt x="661119" y="4534967"/>
                </a:lnTo>
                <a:lnTo>
                  <a:pt x="571949" y="4429278"/>
                </a:lnTo>
                <a:lnTo>
                  <a:pt x="487847" y="4312175"/>
                </a:lnTo>
                <a:lnTo>
                  <a:pt x="409171" y="4184288"/>
                </a:lnTo>
                <a:lnTo>
                  <a:pt x="336282" y="4046248"/>
                </a:lnTo>
                <a:lnTo>
                  <a:pt x="269539" y="3898686"/>
                </a:lnTo>
                <a:lnTo>
                  <a:pt x="209302" y="3742233"/>
                </a:lnTo>
                <a:lnTo>
                  <a:pt x="155930" y="3577520"/>
                </a:lnTo>
                <a:lnTo>
                  <a:pt x="109783" y="3405177"/>
                </a:lnTo>
                <a:lnTo>
                  <a:pt x="71219" y="3225836"/>
                </a:lnTo>
                <a:lnTo>
                  <a:pt x="40600" y="3040126"/>
                </a:lnTo>
                <a:lnTo>
                  <a:pt x="18284" y="2848680"/>
                </a:lnTo>
                <a:lnTo>
                  <a:pt x="4631" y="2652127"/>
                </a:lnTo>
                <a:lnTo>
                  <a:pt x="0" y="2451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22981" y="1288144"/>
            <a:ext cx="1906905" cy="157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270">
              <a:lnSpc>
                <a:spcPts val="4300"/>
              </a:lnSpc>
            </a:pPr>
            <a:r>
              <a:rPr dirty="0" sz="3600" b="1">
                <a:latin typeface="Arial"/>
                <a:cs typeface="Arial"/>
              </a:rPr>
              <a:t>Escama </a:t>
            </a:r>
            <a:r>
              <a:rPr dirty="0" sz="3600" spc="-5" b="1">
                <a:latin typeface="Arial"/>
                <a:cs typeface="Arial"/>
              </a:rPr>
              <a:t>verd</a:t>
            </a:r>
            <a:r>
              <a:rPr dirty="0" sz="3600" b="1">
                <a:latin typeface="Arial"/>
                <a:cs typeface="Arial"/>
              </a:rPr>
              <a:t>e </a:t>
            </a:r>
            <a:r>
              <a:rPr dirty="0" sz="3600" spc="-25" b="1">
                <a:latin typeface="Arial"/>
                <a:cs typeface="Arial"/>
              </a:rPr>
              <a:t>de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café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290" y="4412344"/>
            <a:ext cx="1829435" cy="157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ts val="4300"/>
              </a:lnSpc>
            </a:pPr>
            <a:r>
              <a:rPr dirty="0" sz="3600" spc="-20" b="1">
                <a:latin typeface="Arial"/>
                <a:cs typeface="Arial"/>
              </a:rPr>
              <a:t>La hormiga </a:t>
            </a:r>
            <a:r>
              <a:rPr dirty="0" sz="3600" spc="-20" b="1">
                <a:latin typeface="Arial"/>
                <a:cs typeface="Arial"/>
              </a:rPr>
              <a:t>Azteca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861" y="2977709"/>
            <a:ext cx="12065" cy="1449070"/>
          </a:xfrm>
          <a:custGeom>
            <a:avLst/>
            <a:gdLst/>
            <a:ahLst/>
            <a:cxnLst/>
            <a:rect l="l" t="t" r="r" b="b"/>
            <a:pathLst>
              <a:path w="12064" h="1449070">
                <a:moveTo>
                  <a:pt x="0" y="0"/>
                </a:moveTo>
                <a:lnTo>
                  <a:pt x="11777" y="144868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55261" y="2921000"/>
            <a:ext cx="256540" cy="257175"/>
          </a:xfrm>
          <a:custGeom>
            <a:avLst/>
            <a:gdLst/>
            <a:ahLst/>
            <a:cxnLst/>
            <a:rect l="l" t="t" r="r" b="b"/>
            <a:pathLst>
              <a:path w="256539" h="257175">
                <a:moveTo>
                  <a:pt x="126138" y="0"/>
                </a:moveTo>
                <a:lnTo>
                  <a:pt x="55" y="222882"/>
                </a:lnTo>
                <a:lnTo>
                  <a:pt x="0" y="234750"/>
                </a:lnTo>
                <a:lnTo>
                  <a:pt x="4720" y="245571"/>
                </a:lnTo>
                <a:lnTo>
                  <a:pt x="13786" y="253765"/>
                </a:lnTo>
                <a:lnTo>
                  <a:pt x="21901" y="256894"/>
                </a:lnTo>
                <a:lnTo>
                  <a:pt x="33768" y="256950"/>
                </a:lnTo>
                <a:lnTo>
                  <a:pt x="44589" y="252230"/>
                </a:lnTo>
                <a:lnTo>
                  <a:pt x="52783" y="243164"/>
                </a:lnTo>
                <a:lnTo>
                  <a:pt x="127060" y="113418"/>
                </a:lnTo>
                <a:lnTo>
                  <a:pt x="193540" y="113418"/>
                </a:lnTo>
                <a:lnTo>
                  <a:pt x="126138" y="0"/>
                </a:lnTo>
                <a:close/>
              </a:path>
              <a:path w="256539" h="257175">
                <a:moveTo>
                  <a:pt x="193540" y="113418"/>
                </a:moveTo>
                <a:lnTo>
                  <a:pt x="127060" y="113418"/>
                </a:lnTo>
                <a:lnTo>
                  <a:pt x="208979" y="248673"/>
                </a:lnTo>
                <a:lnTo>
                  <a:pt x="219278" y="254551"/>
                </a:lnTo>
                <a:lnTo>
                  <a:pt x="231014" y="255763"/>
                </a:lnTo>
                <a:lnTo>
                  <a:pt x="242601" y="251905"/>
                </a:lnTo>
                <a:lnTo>
                  <a:pt x="249334" y="246364"/>
                </a:lnTo>
                <a:lnTo>
                  <a:pt x="255213" y="236064"/>
                </a:lnTo>
                <a:lnTo>
                  <a:pt x="256424" y="224329"/>
                </a:lnTo>
                <a:lnTo>
                  <a:pt x="252566" y="212742"/>
                </a:lnTo>
                <a:lnTo>
                  <a:pt x="193540" y="113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63812" y="4226150"/>
            <a:ext cx="256540" cy="257175"/>
          </a:xfrm>
          <a:custGeom>
            <a:avLst/>
            <a:gdLst/>
            <a:ahLst/>
            <a:cxnLst/>
            <a:rect l="l" t="t" r="r" b="b"/>
            <a:pathLst>
              <a:path w="256539" h="257175">
                <a:moveTo>
                  <a:pt x="25410" y="1187"/>
                </a:moveTo>
                <a:lnTo>
                  <a:pt x="13824" y="5045"/>
                </a:lnTo>
                <a:lnTo>
                  <a:pt x="7089" y="10586"/>
                </a:lnTo>
                <a:lnTo>
                  <a:pt x="1211" y="20886"/>
                </a:lnTo>
                <a:lnTo>
                  <a:pt x="0" y="32621"/>
                </a:lnTo>
                <a:lnTo>
                  <a:pt x="3858" y="44208"/>
                </a:lnTo>
                <a:lnTo>
                  <a:pt x="130287" y="256949"/>
                </a:lnTo>
                <a:lnTo>
                  <a:pt x="194445" y="143532"/>
                </a:lnTo>
                <a:lnTo>
                  <a:pt x="129363" y="143532"/>
                </a:lnTo>
                <a:lnTo>
                  <a:pt x="47445" y="8277"/>
                </a:lnTo>
                <a:lnTo>
                  <a:pt x="37146" y="2398"/>
                </a:lnTo>
                <a:lnTo>
                  <a:pt x="25410" y="1187"/>
                </a:lnTo>
                <a:close/>
              </a:path>
              <a:path w="256539" h="257175">
                <a:moveTo>
                  <a:pt x="222657" y="0"/>
                </a:moveTo>
                <a:lnTo>
                  <a:pt x="211836" y="4720"/>
                </a:lnTo>
                <a:lnTo>
                  <a:pt x="203642" y="13786"/>
                </a:lnTo>
                <a:lnTo>
                  <a:pt x="129363" y="143532"/>
                </a:lnTo>
                <a:lnTo>
                  <a:pt x="194445" y="143532"/>
                </a:lnTo>
                <a:lnTo>
                  <a:pt x="256369" y="34065"/>
                </a:lnTo>
                <a:lnTo>
                  <a:pt x="256424" y="22198"/>
                </a:lnTo>
                <a:lnTo>
                  <a:pt x="251704" y="11377"/>
                </a:lnTo>
                <a:lnTo>
                  <a:pt x="242637" y="3184"/>
                </a:lnTo>
                <a:lnTo>
                  <a:pt x="234524" y="55"/>
                </a:lnTo>
                <a:lnTo>
                  <a:pt x="222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7299" y="290830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42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95700" y="30035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15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95700" y="2908300"/>
            <a:ext cx="203200" cy="190500"/>
          </a:xfrm>
          <a:custGeom>
            <a:avLst/>
            <a:gdLst/>
            <a:ahLst/>
            <a:cxnLst/>
            <a:rect l="l" t="t" r="r" b="b"/>
            <a:pathLst>
              <a:path w="203200" h="190500">
                <a:moveTo>
                  <a:pt x="0" y="85099"/>
                </a:moveTo>
                <a:lnTo>
                  <a:pt x="85099" y="85099"/>
                </a:lnTo>
                <a:lnTo>
                  <a:pt x="85099" y="0"/>
                </a:lnTo>
                <a:lnTo>
                  <a:pt x="118100" y="0"/>
                </a:lnTo>
                <a:lnTo>
                  <a:pt x="118100" y="85099"/>
                </a:lnTo>
                <a:lnTo>
                  <a:pt x="203200" y="85099"/>
                </a:lnTo>
                <a:lnTo>
                  <a:pt x="203200" y="105400"/>
                </a:lnTo>
                <a:lnTo>
                  <a:pt x="118100" y="105400"/>
                </a:lnTo>
                <a:lnTo>
                  <a:pt x="118100" y="190500"/>
                </a:lnTo>
                <a:lnTo>
                  <a:pt x="85099" y="190500"/>
                </a:lnTo>
                <a:lnTo>
                  <a:pt x="85099" y="105400"/>
                </a:lnTo>
                <a:lnTo>
                  <a:pt x="0" y="105400"/>
                </a:lnTo>
                <a:lnTo>
                  <a:pt x="0" y="85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7299" y="405130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42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95700" y="41465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15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95700" y="4051300"/>
            <a:ext cx="203200" cy="190500"/>
          </a:xfrm>
          <a:custGeom>
            <a:avLst/>
            <a:gdLst/>
            <a:ahLst/>
            <a:cxnLst/>
            <a:rect l="l" t="t" r="r" b="b"/>
            <a:pathLst>
              <a:path w="203200" h="190500">
                <a:moveTo>
                  <a:pt x="0" y="85099"/>
                </a:moveTo>
                <a:lnTo>
                  <a:pt x="85099" y="85099"/>
                </a:lnTo>
                <a:lnTo>
                  <a:pt x="85099" y="0"/>
                </a:lnTo>
                <a:lnTo>
                  <a:pt x="118100" y="0"/>
                </a:lnTo>
                <a:lnTo>
                  <a:pt x="118100" y="85099"/>
                </a:lnTo>
                <a:lnTo>
                  <a:pt x="203200" y="85099"/>
                </a:lnTo>
                <a:lnTo>
                  <a:pt x="203200" y="105400"/>
                </a:lnTo>
                <a:lnTo>
                  <a:pt x="118100" y="105400"/>
                </a:lnTo>
                <a:lnTo>
                  <a:pt x="118100" y="190499"/>
                </a:lnTo>
                <a:lnTo>
                  <a:pt x="85099" y="190499"/>
                </a:lnTo>
                <a:lnTo>
                  <a:pt x="85099" y="105400"/>
                </a:lnTo>
                <a:lnTo>
                  <a:pt x="0" y="105400"/>
                </a:lnTo>
                <a:lnTo>
                  <a:pt x="0" y="85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096448" y="1567544"/>
            <a:ext cx="1549400" cy="157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76835">
              <a:lnSpc>
                <a:spcPts val="4300"/>
              </a:lnSpc>
            </a:pPr>
            <a:r>
              <a:rPr dirty="0" sz="3600" spc="-30" b="1">
                <a:latin typeface="Arial"/>
                <a:cs typeface="Arial"/>
              </a:rPr>
              <a:t>Hongo </a:t>
            </a:r>
            <a:r>
              <a:rPr dirty="0" sz="3600" spc="-20" b="1">
                <a:latin typeface="Arial"/>
                <a:cs typeface="Arial"/>
              </a:rPr>
              <a:t>halo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-25" b="1">
                <a:latin typeface="Arial"/>
                <a:cs typeface="Arial"/>
              </a:rPr>
              <a:t>blanco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6986" y="4704444"/>
            <a:ext cx="160147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5100">
              <a:lnSpc>
                <a:spcPts val="4300"/>
              </a:lnSpc>
            </a:pPr>
            <a:r>
              <a:rPr dirty="0" sz="3600" spc="-5" b="1">
                <a:latin typeface="Arial"/>
                <a:cs typeface="Arial"/>
              </a:rPr>
              <a:t>Roya </a:t>
            </a:r>
            <a:r>
              <a:rPr dirty="0" sz="3600" spc="-30" b="1">
                <a:latin typeface="Arial"/>
                <a:cs typeface="Arial"/>
              </a:rPr>
              <a:t>d</a:t>
            </a:r>
            <a:r>
              <a:rPr dirty="0" sz="3600" b="1">
                <a:latin typeface="Arial"/>
                <a:cs typeface="Arial"/>
              </a:rPr>
              <a:t>e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café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90363" y="3291650"/>
            <a:ext cx="347345" cy="1344295"/>
          </a:xfrm>
          <a:custGeom>
            <a:avLst/>
            <a:gdLst/>
            <a:ahLst/>
            <a:cxnLst/>
            <a:rect l="l" t="t" r="r" b="b"/>
            <a:pathLst>
              <a:path w="347345" h="1344295">
                <a:moveTo>
                  <a:pt x="346868" y="1343848"/>
                </a:moveTo>
                <a:lnTo>
                  <a:pt x="271462" y="1254155"/>
                </a:lnTo>
                <a:lnTo>
                  <a:pt x="200025" y="1163667"/>
                </a:lnTo>
                <a:lnTo>
                  <a:pt x="137318" y="1069211"/>
                </a:lnTo>
                <a:lnTo>
                  <a:pt x="86518" y="971580"/>
                </a:lnTo>
                <a:lnTo>
                  <a:pt x="46831" y="870774"/>
                </a:lnTo>
                <a:lnTo>
                  <a:pt x="17462" y="767586"/>
                </a:lnTo>
                <a:lnTo>
                  <a:pt x="1587" y="657255"/>
                </a:lnTo>
                <a:lnTo>
                  <a:pt x="0" y="598518"/>
                </a:lnTo>
                <a:lnTo>
                  <a:pt x="3174" y="536605"/>
                </a:lnTo>
                <a:lnTo>
                  <a:pt x="15081" y="461993"/>
                </a:lnTo>
                <a:lnTo>
                  <a:pt x="37306" y="372299"/>
                </a:lnTo>
                <a:lnTo>
                  <a:pt x="65881" y="274668"/>
                </a:lnTo>
                <a:lnTo>
                  <a:pt x="97631" y="177830"/>
                </a:lnTo>
                <a:lnTo>
                  <a:pt x="128587" y="88136"/>
                </a:lnTo>
                <a:lnTo>
                  <a:pt x="142081" y="49243"/>
                </a:lnTo>
                <a:lnTo>
                  <a:pt x="154781" y="15111"/>
                </a:lnTo>
                <a:lnTo>
                  <a:pt x="160404" y="0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69051" y="3238500"/>
            <a:ext cx="243840" cy="276860"/>
          </a:xfrm>
          <a:custGeom>
            <a:avLst/>
            <a:gdLst/>
            <a:ahLst/>
            <a:cxnLst/>
            <a:rect l="l" t="t" r="r" b="b"/>
            <a:pathLst>
              <a:path w="243839" h="276860">
                <a:moveTo>
                  <a:pt x="219943" y="106301"/>
                </a:moveTo>
                <a:lnTo>
                  <a:pt x="161939" y="106301"/>
                </a:lnTo>
                <a:lnTo>
                  <a:pt x="189128" y="259344"/>
                </a:lnTo>
                <a:lnTo>
                  <a:pt x="196443" y="269865"/>
                </a:lnTo>
                <a:lnTo>
                  <a:pt x="207471" y="276098"/>
                </a:lnTo>
                <a:lnTo>
                  <a:pt x="220546" y="276870"/>
                </a:lnTo>
                <a:lnTo>
                  <a:pt x="226290" y="275246"/>
                </a:lnTo>
                <a:lnTo>
                  <a:pt x="236810" y="267931"/>
                </a:lnTo>
                <a:lnTo>
                  <a:pt x="243042" y="256903"/>
                </a:lnTo>
                <a:lnTo>
                  <a:pt x="243813" y="243828"/>
                </a:lnTo>
                <a:lnTo>
                  <a:pt x="219943" y="106301"/>
                </a:lnTo>
                <a:close/>
              </a:path>
              <a:path w="243839" h="276860">
                <a:moveTo>
                  <a:pt x="201493" y="0"/>
                </a:moveTo>
                <a:lnTo>
                  <a:pt x="4349" y="163196"/>
                </a:lnTo>
                <a:lnTo>
                  <a:pt x="0" y="174294"/>
                </a:lnTo>
                <a:lnTo>
                  <a:pt x="525" y="186136"/>
                </a:lnTo>
                <a:lnTo>
                  <a:pt x="6090" y="197072"/>
                </a:lnTo>
                <a:lnTo>
                  <a:pt x="12428" y="202802"/>
                </a:lnTo>
                <a:lnTo>
                  <a:pt x="23526" y="207151"/>
                </a:lnTo>
                <a:lnTo>
                  <a:pt x="35368" y="206626"/>
                </a:lnTo>
                <a:lnTo>
                  <a:pt x="46303" y="201061"/>
                </a:lnTo>
                <a:lnTo>
                  <a:pt x="161939" y="106301"/>
                </a:lnTo>
                <a:lnTo>
                  <a:pt x="219943" y="106301"/>
                </a:lnTo>
                <a:lnTo>
                  <a:pt x="201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11044" y="3215626"/>
            <a:ext cx="451242" cy="1329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75399" y="332740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42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73798" y="34226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15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73798" y="3327400"/>
            <a:ext cx="203200" cy="190500"/>
          </a:xfrm>
          <a:custGeom>
            <a:avLst/>
            <a:gdLst/>
            <a:ahLst/>
            <a:cxnLst/>
            <a:rect l="l" t="t" r="r" b="b"/>
            <a:pathLst>
              <a:path w="203200" h="190500">
                <a:moveTo>
                  <a:pt x="0" y="85099"/>
                </a:moveTo>
                <a:lnTo>
                  <a:pt x="85099" y="85099"/>
                </a:lnTo>
                <a:lnTo>
                  <a:pt x="85099" y="0"/>
                </a:lnTo>
                <a:lnTo>
                  <a:pt x="118100" y="0"/>
                </a:lnTo>
                <a:lnTo>
                  <a:pt x="118100" y="85099"/>
                </a:lnTo>
                <a:lnTo>
                  <a:pt x="203199" y="85099"/>
                </a:lnTo>
                <a:lnTo>
                  <a:pt x="203199" y="105400"/>
                </a:lnTo>
                <a:lnTo>
                  <a:pt x="118100" y="105400"/>
                </a:lnTo>
                <a:lnTo>
                  <a:pt x="118100" y="190499"/>
                </a:lnTo>
                <a:lnTo>
                  <a:pt x="85099" y="190499"/>
                </a:lnTo>
                <a:lnTo>
                  <a:pt x="85099" y="105400"/>
                </a:lnTo>
                <a:lnTo>
                  <a:pt x="0" y="105400"/>
                </a:lnTo>
                <a:lnTo>
                  <a:pt x="0" y="85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94324" y="4518659"/>
            <a:ext cx="238760" cy="0"/>
          </a:xfrm>
          <a:custGeom>
            <a:avLst/>
            <a:gdLst/>
            <a:ahLst/>
            <a:cxnLst/>
            <a:rect l="l" t="t" r="r" b="b"/>
            <a:pathLst>
              <a:path w="238759" h="0">
                <a:moveTo>
                  <a:pt x="0" y="0"/>
                </a:moveTo>
                <a:lnTo>
                  <a:pt x="238550" y="0"/>
                </a:lnTo>
              </a:path>
            </a:pathLst>
          </a:custGeom>
          <a:ln w="46988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73898" y="4518659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6141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73898" y="4495800"/>
            <a:ext cx="279400" cy="45720"/>
          </a:xfrm>
          <a:custGeom>
            <a:avLst/>
            <a:gdLst/>
            <a:ahLst/>
            <a:cxnLst/>
            <a:rect l="l" t="t" r="r" b="b"/>
            <a:pathLst>
              <a:path w="279400" h="45720">
                <a:moveTo>
                  <a:pt x="0" y="20423"/>
                </a:moveTo>
                <a:lnTo>
                  <a:pt x="20424" y="20423"/>
                </a:lnTo>
                <a:lnTo>
                  <a:pt x="20424" y="0"/>
                </a:lnTo>
                <a:lnTo>
                  <a:pt x="258975" y="0"/>
                </a:lnTo>
                <a:lnTo>
                  <a:pt x="258975" y="20423"/>
                </a:lnTo>
                <a:lnTo>
                  <a:pt x="279399" y="20423"/>
                </a:lnTo>
                <a:lnTo>
                  <a:pt x="279399" y="25294"/>
                </a:lnTo>
                <a:lnTo>
                  <a:pt x="258975" y="25294"/>
                </a:lnTo>
                <a:lnTo>
                  <a:pt x="258975" y="45718"/>
                </a:lnTo>
                <a:lnTo>
                  <a:pt x="20424" y="45718"/>
                </a:lnTo>
                <a:lnTo>
                  <a:pt x="20424" y="25294"/>
                </a:lnTo>
                <a:lnTo>
                  <a:pt x="0" y="25294"/>
                </a:lnTo>
                <a:lnTo>
                  <a:pt x="0" y="204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70398" y="2311400"/>
            <a:ext cx="1581785" cy="110489"/>
          </a:xfrm>
          <a:custGeom>
            <a:avLst/>
            <a:gdLst/>
            <a:ahLst/>
            <a:cxnLst/>
            <a:rect l="l" t="t" r="r" b="b"/>
            <a:pathLst>
              <a:path w="1581785" h="110489">
                <a:moveTo>
                  <a:pt x="0" y="0"/>
                </a:moveTo>
                <a:lnTo>
                  <a:pt x="1581726" y="110352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45558" y="2281705"/>
            <a:ext cx="263525" cy="256540"/>
          </a:xfrm>
          <a:custGeom>
            <a:avLst/>
            <a:gdLst/>
            <a:ahLst/>
            <a:cxnLst/>
            <a:rect l="l" t="t" r="r" b="b"/>
            <a:pathLst>
              <a:path w="263525" h="256539">
                <a:moveTo>
                  <a:pt x="38875" y="0"/>
                </a:moveTo>
                <a:lnTo>
                  <a:pt x="27735" y="3868"/>
                </a:lnTo>
                <a:lnTo>
                  <a:pt x="18873" y="12263"/>
                </a:lnTo>
                <a:lnTo>
                  <a:pt x="15111" y="20149"/>
                </a:lnTo>
                <a:lnTo>
                  <a:pt x="14149" y="31963"/>
                </a:lnTo>
                <a:lnTo>
                  <a:pt x="18017" y="43103"/>
                </a:lnTo>
                <a:lnTo>
                  <a:pt x="26413" y="51965"/>
                </a:lnTo>
                <a:lnTo>
                  <a:pt x="149994" y="136100"/>
                </a:lnTo>
                <a:lnTo>
                  <a:pt x="8925" y="207126"/>
                </a:lnTo>
                <a:lnTo>
                  <a:pt x="2170" y="216954"/>
                </a:lnTo>
                <a:lnTo>
                  <a:pt x="0" y="228614"/>
                </a:lnTo>
                <a:lnTo>
                  <a:pt x="2947" y="240531"/>
                </a:lnTo>
                <a:lnTo>
                  <a:pt x="7813" y="247533"/>
                </a:lnTo>
                <a:lnTo>
                  <a:pt x="17641" y="254287"/>
                </a:lnTo>
                <a:lnTo>
                  <a:pt x="29301" y="256458"/>
                </a:lnTo>
                <a:lnTo>
                  <a:pt x="41217" y="253510"/>
                </a:lnTo>
                <a:lnTo>
                  <a:pt x="263140" y="143994"/>
                </a:lnTo>
                <a:lnTo>
                  <a:pt x="50689" y="963"/>
                </a:lnTo>
                <a:lnTo>
                  <a:pt x="38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45199" y="252730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42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43598" y="262255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200" y="0"/>
                </a:lnTo>
              </a:path>
            </a:pathLst>
          </a:custGeom>
          <a:ln w="21570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43598" y="2527300"/>
            <a:ext cx="203200" cy="190500"/>
          </a:xfrm>
          <a:custGeom>
            <a:avLst/>
            <a:gdLst/>
            <a:ahLst/>
            <a:cxnLst/>
            <a:rect l="l" t="t" r="r" b="b"/>
            <a:pathLst>
              <a:path w="203200" h="190500">
                <a:moveTo>
                  <a:pt x="0" y="85099"/>
                </a:moveTo>
                <a:lnTo>
                  <a:pt x="85099" y="85099"/>
                </a:lnTo>
                <a:lnTo>
                  <a:pt x="85099" y="0"/>
                </a:lnTo>
                <a:lnTo>
                  <a:pt x="118100" y="0"/>
                </a:lnTo>
                <a:lnTo>
                  <a:pt x="118100" y="85099"/>
                </a:lnTo>
                <a:lnTo>
                  <a:pt x="203200" y="85099"/>
                </a:lnTo>
                <a:lnTo>
                  <a:pt x="203200" y="105400"/>
                </a:lnTo>
                <a:lnTo>
                  <a:pt x="118100" y="105400"/>
                </a:lnTo>
                <a:lnTo>
                  <a:pt x="118100" y="190499"/>
                </a:lnTo>
                <a:lnTo>
                  <a:pt x="85099" y="190499"/>
                </a:lnTo>
                <a:lnTo>
                  <a:pt x="85099" y="105400"/>
                </a:lnTo>
                <a:lnTo>
                  <a:pt x="0" y="105400"/>
                </a:lnTo>
                <a:lnTo>
                  <a:pt x="0" y="850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753" y="443752"/>
            <a:ext cx="9157446" cy="688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69941" y="4114800"/>
            <a:ext cx="672352" cy="125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78070" y="6562164"/>
            <a:ext cx="927847" cy="416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2511" y="4450976"/>
            <a:ext cx="0" cy="2474595"/>
          </a:xfrm>
          <a:custGeom>
            <a:avLst/>
            <a:gdLst/>
            <a:ahLst/>
            <a:cxnLst/>
            <a:rect l="l" t="t" r="r" b="b"/>
            <a:pathLst>
              <a:path w="0" h="2474595">
                <a:moveTo>
                  <a:pt x="0" y="2474258"/>
                </a:moveTo>
                <a:lnTo>
                  <a:pt x="0" y="0"/>
                </a:lnTo>
              </a:path>
            </a:pathLst>
          </a:custGeom>
          <a:ln w="26894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25788" y="6911788"/>
            <a:ext cx="1466215" cy="0"/>
          </a:xfrm>
          <a:custGeom>
            <a:avLst/>
            <a:gdLst/>
            <a:ahLst/>
            <a:cxnLst/>
            <a:rect l="l" t="t" r="r" b="b"/>
            <a:pathLst>
              <a:path w="1466214" h="0">
                <a:moveTo>
                  <a:pt x="0" y="0"/>
                </a:moveTo>
                <a:lnTo>
                  <a:pt x="1465729" y="0"/>
                </a:lnTo>
              </a:path>
            </a:pathLst>
          </a:custGeom>
          <a:ln w="26894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64623" y="4450976"/>
            <a:ext cx="0" cy="2037714"/>
          </a:xfrm>
          <a:custGeom>
            <a:avLst/>
            <a:gdLst/>
            <a:ahLst/>
            <a:cxnLst/>
            <a:rect l="l" t="t" r="r" b="b"/>
            <a:pathLst>
              <a:path w="0" h="2037714">
                <a:moveTo>
                  <a:pt x="0" y="2037229"/>
                </a:moveTo>
                <a:lnTo>
                  <a:pt x="0" y="0"/>
                </a:lnTo>
              </a:path>
            </a:pathLst>
          </a:custGeom>
          <a:ln w="80682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73453" y="3200400"/>
            <a:ext cx="0" cy="3576954"/>
          </a:xfrm>
          <a:custGeom>
            <a:avLst/>
            <a:gdLst/>
            <a:ahLst/>
            <a:cxnLst/>
            <a:rect l="l" t="t" r="r" b="b"/>
            <a:pathLst>
              <a:path w="0" h="3576954">
                <a:moveTo>
                  <a:pt x="0" y="3576918"/>
                </a:moveTo>
                <a:lnTo>
                  <a:pt x="0" y="0"/>
                </a:lnTo>
              </a:path>
            </a:pathLst>
          </a:custGeom>
          <a:ln w="26894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85143" y="4699746"/>
            <a:ext cx="0" cy="1903095"/>
          </a:xfrm>
          <a:custGeom>
            <a:avLst/>
            <a:gdLst/>
            <a:ahLst/>
            <a:cxnLst/>
            <a:rect l="l" t="t" r="r" b="b"/>
            <a:pathLst>
              <a:path w="0" h="1903095">
                <a:moveTo>
                  <a:pt x="0" y="1902759"/>
                </a:moveTo>
                <a:lnTo>
                  <a:pt x="0" y="0"/>
                </a:lnTo>
              </a:path>
            </a:pathLst>
          </a:custGeom>
          <a:ln w="80682">
            <a:solidFill>
              <a:srgbClr val="13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68288" y="1882588"/>
            <a:ext cx="0" cy="114300"/>
          </a:xfrm>
          <a:custGeom>
            <a:avLst/>
            <a:gdLst/>
            <a:ahLst/>
            <a:cxnLst/>
            <a:rect l="l" t="t" r="r" b="b"/>
            <a:pathLst>
              <a:path w="0"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40341">
            <a:solidFill>
              <a:srgbClr val="080C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76818" y="1808629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60">
                <a:moveTo>
                  <a:pt x="0" y="174811"/>
                </a:moveTo>
                <a:lnTo>
                  <a:pt x="0" y="0"/>
                </a:lnTo>
              </a:path>
            </a:pathLst>
          </a:custGeom>
          <a:ln w="6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29100" y="1808629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60">
                <a:moveTo>
                  <a:pt x="0" y="174811"/>
                </a:moveTo>
                <a:lnTo>
                  <a:pt x="0" y="0"/>
                </a:lnTo>
              </a:path>
            </a:pathLst>
          </a:custGeom>
          <a:ln w="6723">
            <a:solidFill>
              <a:srgbClr val="3F4F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78373" y="1969993"/>
            <a:ext cx="0" cy="692785"/>
          </a:xfrm>
          <a:custGeom>
            <a:avLst/>
            <a:gdLst/>
            <a:ahLst/>
            <a:cxnLst/>
            <a:rect l="l" t="t" r="r" b="b"/>
            <a:pathLst>
              <a:path w="0" h="692785">
                <a:moveTo>
                  <a:pt x="0" y="692524"/>
                </a:moveTo>
                <a:lnTo>
                  <a:pt x="0" y="0"/>
                </a:lnTo>
              </a:path>
            </a:pathLst>
          </a:custGeom>
          <a:ln w="33617">
            <a:solidFill>
              <a:srgbClr val="0F13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83541" y="1875864"/>
            <a:ext cx="0" cy="706120"/>
          </a:xfrm>
          <a:custGeom>
            <a:avLst/>
            <a:gdLst/>
            <a:ahLst/>
            <a:cxnLst/>
            <a:rect l="l" t="t" r="r" b="b"/>
            <a:pathLst>
              <a:path w="0" h="706119">
                <a:moveTo>
                  <a:pt x="0" y="705970"/>
                </a:moveTo>
                <a:lnTo>
                  <a:pt x="0" y="0"/>
                </a:lnTo>
              </a:path>
            </a:pathLst>
          </a:custGeom>
          <a:ln w="6723">
            <a:solidFill>
              <a:srgbClr val="4857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29100" y="1983441"/>
            <a:ext cx="0" cy="800100"/>
          </a:xfrm>
          <a:custGeom>
            <a:avLst/>
            <a:gdLst/>
            <a:ahLst/>
            <a:cxnLst/>
            <a:rect l="l" t="t" r="r" b="b"/>
            <a:pathLst>
              <a:path w="0" h="800100">
                <a:moveTo>
                  <a:pt x="0" y="800099"/>
                </a:moveTo>
                <a:lnTo>
                  <a:pt x="0" y="0"/>
                </a:lnTo>
              </a:path>
            </a:pathLst>
          </a:custGeom>
          <a:ln w="6723">
            <a:solidFill>
              <a:srgbClr val="5B7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04258" y="992127"/>
            <a:ext cx="1039494" cy="839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3335">
              <a:lnSpc>
                <a:spcPct val="106600"/>
              </a:lnSpc>
            </a:pPr>
            <a:r>
              <a:rPr dirty="0" sz="1800" spc="-50">
                <a:latin typeface="Arial"/>
                <a:cs typeface="Arial"/>
              </a:rPr>
              <a:t>E</a:t>
            </a:r>
            <a:r>
              <a:rPr dirty="0" sz="1800" spc="204">
                <a:latin typeface="Arial"/>
                <a:cs typeface="Arial"/>
              </a:rPr>
              <a:t>s</a:t>
            </a:r>
            <a:r>
              <a:rPr dirty="0" sz="1800" spc="114">
                <a:latin typeface="Arial"/>
                <a:cs typeface="Arial"/>
              </a:rPr>
              <a:t>c</a:t>
            </a:r>
            <a:r>
              <a:rPr dirty="0" sz="1800" spc="95">
                <a:latin typeface="Arial"/>
                <a:cs typeface="Arial"/>
              </a:rPr>
              <a:t>a</a:t>
            </a:r>
            <a:r>
              <a:rPr dirty="0" sz="1800" spc="185">
                <a:latin typeface="Arial"/>
                <a:cs typeface="Arial"/>
              </a:rPr>
              <a:t>m</a:t>
            </a:r>
            <a:r>
              <a:rPr dirty="0" sz="1800" spc="150">
                <a:latin typeface="Arial"/>
                <a:cs typeface="Arial"/>
              </a:rPr>
              <a:t>a</a:t>
            </a:r>
            <a:r>
              <a:rPr dirty="0" sz="1800" spc="110">
                <a:latin typeface="Arial"/>
                <a:cs typeface="Arial"/>
              </a:rPr>
              <a:t> ver</a:t>
            </a:r>
            <a:r>
              <a:rPr dirty="0" sz="1800" spc="145">
                <a:latin typeface="Arial"/>
                <a:cs typeface="Arial"/>
              </a:rPr>
              <a:t>d</a:t>
            </a:r>
            <a:r>
              <a:rPr dirty="0" sz="1800" spc="150">
                <a:latin typeface="Arial"/>
                <a:cs typeface="Arial"/>
              </a:rPr>
              <a:t>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d</a:t>
            </a:r>
            <a:r>
              <a:rPr dirty="0" sz="1800" spc="150">
                <a:latin typeface="Arial"/>
                <a:cs typeface="Arial"/>
              </a:rPr>
              <a:t>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cafe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0464" y="1133320"/>
            <a:ext cx="786765" cy="54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685" marR="5080" indent="-134620">
              <a:lnSpc>
                <a:spcPct val="107800"/>
              </a:lnSpc>
            </a:pPr>
            <a:r>
              <a:rPr dirty="0" sz="1800" spc="125">
                <a:latin typeface="Arial"/>
                <a:cs typeface="Arial"/>
              </a:rPr>
              <a:t>Hongo </a:t>
            </a:r>
            <a:r>
              <a:rPr dirty="0" sz="1800" spc="160">
                <a:latin typeface="Arial"/>
                <a:cs typeface="Arial"/>
              </a:rPr>
              <a:t>ha</a:t>
            </a:r>
            <a:r>
              <a:rPr dirty="0" sz="1800" spc="-30">
                <a:latin typeface="Arial"/>
                <a:cs typeface="Arial"/>
              </a:rPr>
              <a:t>l</a:t>
            </a:r>
            <a:r>
              <a:rPr dirty="0" sz="1800" spc="19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2888" y="1577073"/>
            <a:ext cx="1720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90">
                <a:solidFill>
                  <a:srgbClr val="A83321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6100" y="1778780"/>
            <a:ext cx="1803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5">
                <a:solidFill>
                  <a:srgbClr val="A83321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7358" y="1724991"/>
            <a:ext cx="8013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10">
                <a:latin typeface="Arial"/>
                <a:cs typeface="Arial"/>
              </a:rPr>
              <a:t>b</a:t>
            </a:r>
            <a:r>
              <a:rPr dirty="0" sz="1800" spc="125">
                <a:latin typeface="Arial"/>
                <a:cs typeface="Arial"/>
              </a:rPr>
              <a:t>l</a:t>
            </a:r>
            <a:r>
              <a:rPr dirty="0" sz="1800" spc="120">
                <a:latin typeface="Arial"/>
                <a:cs typeface="Arial"/>
              </a:rPr>
              <a:t>a</a:t>
            </a:r>
            <a:r>
              <a:rPr dirty="0" sz="1800" spc="100">
                <a:latin typeface="Arial"/>
                <a:cs typeface="Arial"/>
              </a:rPr>
              <a:t>n</a:t>
            </a:r>
            <a:r>
              <a:rPr dirty="0" sz="1800" spc="170">
                <a:latin typeface="Arial"/>
                <a:cs typeface="Arial"/>
              </a:rPr>
              <a:t>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16100" y="2383897"/>
            <a:ext cx="1803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5">
                <a:solidFill>
                  <a:srgbClr val="A83321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26335" y="1937685"/>
            <a:ext cx="1076960" cy="1005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2731" sz="10800" spc="-1889">
                <a:latin typeface="Arial"/>
                <a:cs typeface="Arial"/>
              </a:rPr>
              <a:t>c</a:t>
            </a:r>
            <a:r>
              <a:rPr dirty="0" baseline="-12731" sz="10800" spc="390">
                <a:latin typeface="Arial"/>
                <a:cs typeface="Arial"/>
              </a:rPr>
              <a:t> </a:t>
            </a:r>
            <a:r>
              <a:rPr dirty="0" sz="5850" spc="-1500">
                <a:solidFill>
                  <a:srgbClr val="A83321"/>
                </a:solidFill>
                <a:latin typeface="Times New Roman"/>
                <a:cs typeface="Times New Roman"/>
              </a:rPr>
              <a:t>_</a:t>
            </a:r>
            <a:r>
              <a:rPr dirty="0" sz="5850" spc="290">
                <a:latin typeface="Times New Roman"/>
                <a:cs typeface="Times New Roman"/>
              </a:rPr>
              <a:t>)</a:t>
            </a:r>
            <a:endParaRPr sz="5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64770" y="2652838"/>
            <a:ext cx="985519" cy="83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35915">
              <a:lnSpc>
                <a:spcPct val="105400"/>
              </a:lnSpc>
            </a:pPr>
            <a:r>
              <a:rPr dirty="0" sz="1800" spc="55">
                <a:latin typeface="Arial"/>
                <a:cs typeface="Arial"/>
              </a:rPr>
              <a:t>L</a:t>
            </a:r>
            <a:r>
              <a:rPr dirty="0" sz="1800" spc="150">
                <a:latin typeface="Arial"/>
                <a:cs typeface="Arial"/>
              </a:rPr>
              <a:t>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180">
                <a:latin typeface="Arial"/>
                <a:cs typeface="Arial"/>
              </a:rPr>
              <a:t>ho</a:t>
            </a:r>
            <a:r>
              <a:rPr dirty="0" sz="1800" spc="50">
                <a:latin typeface="Arial"/>
                <a:cs typeface="Arial"/>
              </a:rPr>
              <a:t>r</a:t>
            </a:r>
            <a:r>
              <a:rPr dirty="0" sz="1800" spc="240">
                <a:latin typeface="Arial"/>
                <a:cs typeface="Arial"/>
              </a:rPr>
              <a:t>m</a:t>
            </a:r>
            <a:r>
              <a:rPr dirty="0" sz="1800" spc="125">
                <a:solidFill>
                  <a:srgbClr val="1F1D1C"/>
                </a:solidFill>
                <a:latin typeface="Arial"/>
                <a:cs typeface="Arial"/>
              </a:rPr>
              <a:t>i</a:t>
            </a:r>
            <a:r>
              <a:rPr dirty="0" sz="1800" spc="110">
                <a:latin typeface="Arial"/>
                <a:cs typeface="Arial"/>
              </a:rPr>
              <a:t>g</a:t>
            </a:r>
            <a:r>
              <a:rPr dirty="0" sz="1800" spc="150">
                <a:latin typeface="Arial"/>
                <a:cs typeface="Arial"/>
              </a:rPr>
              <a:t>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Azteca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00293" y="2800755"/>
            <a:ext cx="859155" cy="549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3980">
              <a:lnSpc>
                <a:spcPct val="107800"/>
              </a:lnSpc>
            </a:pPr>
            <a:r>
              <a:rPr dirty="0" sz="1800" spc="105">
                <a:latin typeface="Arial"/>
                <a:cs typeface="Arial"/>
              </a:rPr>
              <a:t>Roya de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cafe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7423" y="2784561"/>
            <a:ext cx="17653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60" i="1">
                <a:latin typeface="Times New Roman"/>
                <a:cs typeface="Times New Roman"/>
              </a:rPr>
              <a:t>I/</a:t>
            </a:r>
            <a:r>
              <a:rPr dirty="0" sz="1050" spc="70" i="1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7423" y="2843733"/>
            <a:ext cx="17589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330">
                <a:latin typeface="Times New Roman"/>
                <a:cs typeface="Times New Roman"/>
              </a:rPr>
              <a:t>ca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0358" y="3059689"/>
            <a:ext cx="14668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40">
                <a:latin typeface="Times New Roman"/>
                <a:cs typeface="Times New Roman"/>
              </a:rPr>
              <a:t>"</a:t>
            </a:r>
            <a:r>
              <a:rPr dirty="0" sz="1450" spc="-660">
                <a:latin typeface="Times New Roman"/>
                <a:cs typeface="Times New Roman"/>
              </a:rPr>
              <a:t>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423" y="3139568"/>
            <a:ext cx="126364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330">
                <a:latin typeface="Times New Roman"/>
                <a:cs typeface="Times New Roman"/>
              </a:rPr>
              <a:t>c</a:t>
            </a:r>
            <a:r>
              <a:rPr dirty="0" sz="2050" spc="-720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0723" y="3338319"/>
            <a:ext cx="10287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65">
                <a:latin typeface="Times New Roman"/>
                <a:cs typeface="Times New Roman"/>
              </a:rPr>
              <a:t>J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7081" y="2750130"/>
            <a:ext cx="29337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800" spc="-855">
                <a:latin typeface="Arial"/>
                <a:cs typeface="Arial"/>
              </a:rPr>
              <a:t>..</a:t>
            </a:r>
            <a:endParaRPr sz="6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7423" y="3443466"/>
            <a:ext cx="17653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60" i="1">
                <a:latin typeface="Times New Roman"/>
                <a:cs typeface="Times New Roman"/>
              </a:rPr>
              <a:t>I/</a:t>
            </a:r>
            <a:r>
              <a:rPr dirty="0" sz="1050" spc="70" i="1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90658" y="3384677"/>
            <a:ext cx="20891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750" spc="390">
                <a:latin typeface="Arial"/>
                <a:cs typeface="Arial"/>
              </a:rPr>
              <a:t>l</a:t>
            </a:r>
            <a:endParaRPr sz="47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90358" y="3567582"/>
            <a:ext cx="304800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50" spc="415">
                <a:latin typeface="Arial"/>
                <a:cs typeface="Arial"/>
              </a:rPr>
              <a:t>.!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26183" y="3768625"/>
            <a:ext cx="10858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15">
                <a:latin typeface="Times New Roman"/>
                <a:cs typeface="Times New Roman"/>
              </a:rPr>
              <a:t>J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90358" y="3790969"/>
            <a:ext cx="242570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spc="-750">
                <a:solidFill>
                  <a:srgbClr val="1F1D1C"/>
                </a:solidFill>
                <a:latin typeface="Arial"/>
                <a:cs typeface="Arial"/>
              </a:rPr>
              <a:t>·</a:t>
            </a:r>
            <a:r>
              <a:rPr dirty="0" sz="3350" spc="220">
                <a:solidFill>
                  <a:srgbClr val="1F1D1C"/>
                </a:solidFill>
                <a:latin typeface="Arial"/>
                <a:cs typeface="Arial"/>
              </a:rPr>
              <a:t>-</a:t>
            </a:r>
            <a:endParaRPr sz="3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68983" y="3956177"/>
            <a:ext cx="226695" cy="62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750" spc="525">
                <a:latin typeface="Arial"/>
                <a:cs typeface="Arial"/>
              </a:rPr>
              <a:t>l</a:t>
            </a:r>
            <a:endParaRPr sz="47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26766" y="4102373"/>
            <a:ext cx="18732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0"/>
              </a:lnSpc>
            </a:pPr>
            <a:r>
              <a:rPr dirty="0" sz="1050" spc="-15" i="1">
                <a:latin typeface="Times New Roman"/>
                <a:cs typeface="Times New Roman"/>
              </a:rPr>
              <a:t>I</a:t>
            </a:r>
            <a:r>
              <a:rPr dirty="0" sz="1050" spc="55" i="1">
                <a:latin typeface="Times New Roman"/>
                <a:cs typeface="Times New Roman"/>
              </a:rPr>
              <a:t>/</a:t>
            </a:r>
            <a:r>
              <a:rPr dirty="0" sz="1050" spc="70" i="1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  <a:p>
            <a:pPr marL="22860">
              <a:lnSpc>
                <a:spcPts val="1989"/>
              </a:lnSpc>
            </a:pPr>
            <a:r>
              <a:rPr dirty="0" sz="2050" spc="-330">
                <a:latin typeface="Times New Roman"/>
                <a:cs typeface="Times New Roman"/>
              </a:rPr>
              <a:t>c</a:t>
            </a:r>
            <a:r>
              <a:rPr dirty="0" sz="2050" spc="-695">
                <a:latin typeface="Times New Roman"/>
                <a:cs typeface="Times New Roman"/>
              </a:rPr>
              <a:t>a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37423" y="4311075"/>
            <a:ext cx="17081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90">
                <a:latin typeface="Times New Roman"/>
                <a:cs typeface="Times New Roman"/>
              </a:rPr>
              <a:t>u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37423" y="4498652"/>
            <a:ext cx="1873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425">
                <a:latin typeface="Arial"/>
                <a:cs typeface="Arial"/>
              </a:rPr>
              <a:t>c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05711" y="5666698"/>
            <a:ext cx="503555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6851" sz="4500" spc="532">
                <a:solidFill>
                  <a:srgbClr val="FF2A07"/>
                </a:solidFill>
                <a:latin typeface="Arial"/>
                <a:cs typeface="Arial"/>
              </a:rPr>
              <a:t>/</a:t>
            </a:r>
            <a:r>
              <a:rPr dirty="0" baseline="-26851" sz="4500" spc="-30">
                <a:solidFill>
                  <a:srgbClr val="FF2A07"/>
                </a:solidFill>
                <a:latin typeface="Arial"/>
                <a:cs typeface="Arial"/>
              </a:rPr>
              <a:t> </a:t>
            </a:r>
            <a:r>
              <a:rPr dirty="0" sz="5050" spc="-840">
                <a:solidFill>
                  <a:srgbClr val="FF2A07"/>
                </a:solidFill>
                <a:latin typeface="Arial"/>
                <a:cs typeface="Arial"/>
              </a:rPr>
              <a:t>-</a:t>
            </a:r>
            <a:r>
              <a:rPr dirty="0" baseline="-26851" sz="4500" spc="-2212">
                <a:latin typeface="Arial"/>
                <a:cs typeface="Arial"/>
              </a:rPr>
              <a:t>J</a:t>
            </a:r>
            <a:r>
              <a:rPr dirty="0" sz="5050" spc="-810">
                <a:solidFill>
                  <a:srgbClr val="FF2A07"/>
                </a:solidFill>
                <a:latin typeface="Arial"/>
                <a:cs typeface="Arial"/>
              </a:rPr>
              <a:t>-</a:t>
            </a:r>
            <a:endParaRPr sz="5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74653" y="5119347"/>
            <a:ext cx="2591435" cy="1029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dirty="0" baseline="-22222" sz="7125" spc="585">
                <a:latin typeface="Arial"/>
                <a:cs typeface="Arial"/>
              </a:rPr>
              <a:t>l</a:t>
            </a:r>
            <a:r>
              <a:rPr dirty="0" baseline="-22222" sz="7125" spc="-104">
                <a:latin typeface="Arial"/>
                <a:cs typeface="Arial"/>
              </a:rPr>
              <a:t> </a:t>
            </a:r>
            <a:r>
              <a:rPr dirty="0" baseline="-38231" sz="6975" spc="390" i="1">
                <a:solidFill>
                  <a:srgbClr val="FF2A07"/>
                </a:solidFill>
                <a:latin typeface="Arial"/>
                <a:cs typeface="Arial"/>
              </a:rPr>
              <a:t>-</a:t>
            </a:r>
            <a:r>
              <a:rPr dirty="0" baseline="-38231" sz="6975" spc="-607" i="1">
                <a:solidFill>
                  <a:srgbClr val="FF2A07"/>
                </a:solidFill>
                <a:latin typeface="Arial"/>
                <a:cs typeface="Arial"/>
              </a:rPr>
              <a:t> </a:t>
            </a:r>
            <a:r>
              <a:rPr dirty="0" sz="4750" spc="390">
                <a:latin typeface="Arial"/>
                <a:cs typeface="Arial"/>
              </a:rPr>
              <a:t>l</a:t>
            </a:r>
            <a:r>
              <a:rPr dirty="0" sz="4750" spc="40">
                <a:latin typeface="Arial"/>
                <a:cs typeface="Arial"/>
              </a:rPr>
              <a:t> </a:t>
            </a:r>
            <a:r>
              <a:rPr dirty="0" baseline="-38231" sz="6975" spc="487" i="1">
                <a:solidFill>
                  <a:srgbClr val="FF2A07"/>
                </a:solidFill>
                <a:latin typeface="Arial"/>
                <a:cs typeface="Arial"/>
              </a:rPr>
              <a:t>-</a:t>
            </a:r>
            <a:r>
              <a:rPr dirty="0" baseline="-38231" sz="6975" i="1">
                <a:solidFill>
                  <a:srgbClr val="FF2A07"/>
                </a:solidFill>
                <a:latin typeface="Arial"/>
                <a:cs typeface="Arial"/>
              </a:rPr>
              <a:t>	</a:t>
            </a:r>
            <a:r>
              <a:rPr dirty="0" sz="4750">
                <a:latin typeface="Arial"/>
                <a:cs typeface="Arial"/>
              </a:rPr>
              <a:t>l</a:t>
            </a:r>
            <a:r>
              <a:rPr dirty="0" sz="4750" spc="-1140">
                <a:solidFill>
                  <a:srgbClr val="FF2A07"/>
                </a:solidFill>
                <a:latin typeface="Arial"/>
                <a:cs typeface="Arial"/>
              </a:rPr>
              <a:t>_</a:t>
            </a:r>
            <a:r>
              <a:rPr dirty="0" sz="4750" spc="-130">
                <a:solidFill>
                  <a:srgbClr val="FF2A07"/>
                </a:solidFill>
                <a:latin typeface="Arial"/>
                <a:cs typeface="Arial"/>
              </a:rPr>
              <a:t> </a:t>
            </a:r>
            <a:r>
              <a:rPr dirty="0" sz="4750" spc="2505">
                <a:solidFill>
                  <a:srgbClr val="FF2A07"/>
                </a:solidFill>
                <a:latin typeface="Arial"/>
                <a:cs typeface="Arial"/>
              </a:rPr>
              <a:t>;</a:t>
            </a:r>
            <a:endParaRPr sz="4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67176" y="5533050"/>
            <a:ext cx="1296670" cy="615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11835" algn="l"/>
              </a:tabLst>
            </a:pPr>
            <a:r>
              <a:rPr dirty="0" sz="4650" spc="325" i="1">
                <a:solidFill>
                  <a:srgbClr val="FF2A07"/>
                </a:solidFill>
                <a:latin typeface="Arial"/>
                <a:cs typeface="Arial"/>
              </a:rPr>
              <a:t>-</a:t>
            </a:r>
            <a:r>
              <a:rPr dirty="0" sz="4650" spc="325" i="1">
                <a:solidFill>
                  <a:srgbClr val="FF2A07"/>
                </a:solidFill>
                <a:latin typeface="Arial"/>
                <a:cs typeface="Arial"/>
              </a:rPr>
              <a:t>	</a:t>
            </a:r>
            <a:r>
              <a:rPr dirty="0" sz="4650" spc="325" i="1">
                <a:solidFill>
                  <a:srgbClr val="FF2A07"/>
                </a:solidFill>
                <a:latin typeface="Arial"/>
                <a:cs typeface="Arial"/>
              </a:rPr>
              <a:t>-</a:t>
            </a:r>
            <a:r>
              <a:rPr dirty="0" sz="4650" spc="325" i="1">
                <a:solidFill>
                  <a:srgbClr val="FF2A07"/>
                </a:solidFill>
                <a:latin typeface="Arial"/>
                <a:cs typeface="Arial"/>
              </a:rPr>
              <a:t> </a:t>
            </a:r>
            <a:r>
              <a:rPr dirty="0" sz="4650" spc="-1580" i="1">
                <a:latin typeface="Arial"/>
                <a:cs typeface="Arial"/>
              </a:rPr>
              <a:t>1</a:t>
            </a:r>
            <a:endParaRPr sz="4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6116" y="6363747"/>
            <a:ext cx="11874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50" spc="-680">
                <a:latin typeface="Courier New"/>
                <a:cs typeface="Courier New"/>
              </a:rPr>
              <a:t>J</a:t>
            </a:r>
            <a:endParaRPr sz="2350">
              <a:latin typeface="Courier New"/>
              <a:cs typeface="Courier Ne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46253" y="6150860"/>
            <a:ext cx="1764664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5211" sz="6300" spc="-1717">
                <a:latin typeface="Arial"/>
                <a:cs typeface="Arial"/>
              </a:rPr>
              <a:t>1</a:t>
            </a:r>
            <a:r>
              <a:rPr dirty="0" baseline="15211" sz="6300" spc="-997">
                <a:latin typeface="Arial"/>
                <a:cs typeface="Arial"/>
              </a:rPr>
              <a:t> </a:t>
            </a:r>
            <a:r>
              <a:rPr dirty="0" sz="5450" spc="235">
                <a:solidFill>
                  <a:srgbClr val="420A01"/>
                </a:solidFill>
                <a:latin typeface="Times New Roman"/>
                <a:cs typeface="Times New Roman"/>
              </a:rPr>
              <a:t>_</a:t>
            </a:r>
            <a:r>
              <a:rPr dirty="0" sz="5450" spc="-930">
                <a:solidFill>
                  <a:srgbClr val="6B1305"/>
                </a:solidFill>
                <a:latin typeface="Times New Roman"/>
                <a:cs typeface="Times New Roman"/>
              </a:rPr>
              <a:t>.</a:t>
            </a:r>
            <a:r>
              <a:rPr dirty="0" sz="5450" spc="380">
                <a:solidFill>
                  <a:srgbClr val="6B1305"/>
                </a:solidFill>
                <a:latin typeface="Times New Roman"/>
                <a:cs typeface="Times New Roman"/>
              </a:rPr>
              <a:t> </a:t>
            </a:r>
            <a:r>
              <a:rPr dirty="0" sz="5450" spc="-930">
                <a:solidFill>
                  <a:srgbClr val="6B1305"/>
                </a:solidFill>
                <a:latin typeface="Times New Roman"/>
                <a:cs typeface="Times New Roman"/>
              </a:rPr>
              <a:t>.</a:t>
            </a:r>
            <a:r>
              <a:rPr dirty="0" sz="5450" spc="-1019">
                <a:solidFill>
                  <a:srgbClr val="6B1305"/>
                </a:solidFill>
                <a:latin typeface="Times New Roman"/>
                <a:cs typeface="Times New Roman"/>
              </a:rPr>
              <a:t>.</a:t>
            </a:r>
            <a:r>
              <a:rPr dirty="0" sz="5450" spc="235">
                <a:latin typeface="Times New Roman"/>
                <a:cs typeface="Times New Roman"/>
              </a:rPr>
              <a:t>_</a:t>
            </a:r>
            <a:r>
              <a:rPr dirty="0" sz="5450" spc="-844">
                <a:solidFill>
                  <a:srgbClr val="6B1305"/>
                </a:solidFill>
                <a:latin typeface="Times New Roman"/>
                <a:cs typeface="Times New Roman"/>
              </a:rPr>
              <a:t>.....,</a:t>
            </a:r>
            <a:endParaRPr sz="5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08070" y="7015998"/>
            <a:ext cx="13843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25">
                <a:solidFill>
                  <a:srgbClr val="070F1F"/>
                </a:solidFill>
                <a:latin typeface="Arial"/>
                <a:cs typeface="Arial"/>
              </a:rPr>
              <a:t>T</a:t>
            </a:r>
            <a:r>
              <a:rPr dirty="0" sz="2000" spc="75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z</a:t>
            </a:r>
            <a:r>
              <a:rPr dirty="0" sz="2000" spc="30">
                <a:latin typeface="Arial"/>
                <a:cs typeface="Arial"/>
              </a:rPr>
              <a:t>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45">
                <a:latin typeface="Arial"/>
                <a:cs typeface="Arial"/>
              </a:rPr>
              <a:t>d</a:t>
            </a:r>
            <a:r>
              <a:rPr dirty="0" sz="2000" spc="100">
                <a:latin typeface="Arial"/>
                <a:cs typeface="Arial"/>
              </a:rPr>
              <a:t>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15">
                <a:latin typeface="Arial"/>
                <a:cs typeface="Arial"/>
              </a:rPr>
              <a:t>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34311" y="7015998"/>
            <a:ext cx="2160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0">
                <a:latin typeface="Arial"/>
                <a:cs typeface="Arial"/>
              </a:rPr>
              <a:t>ue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100">
                <a:latin typeface="Arial"/>
                <a:cs typeface="Arial"/>
              </a:rPr>
              <a:t>d</a:t>
            </a:r>
            <a:r>
              <a:rPr dirty="0" sz="2000" spc="30">
                <a:latin typeface="Arial"/>
                <a:cs typeface="Arial"/>
              </a:rPr>
              <a:t>e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70F1F"/>
                </a:solidFill>
                <a:latin typeface="Arial"/>
                <a:cs typeface="Arial"/>
              </a:rPr>
              <a:t>h</a:t>
            </a:r>
            <a:r>
              <a:rPr dirty="0" sz="2000" spc="105">
                <a:latin typeface="Arial"/>
                <a:cs typeface="Arial"/>
              </a:rPr>
              <a:t>a</a:t>
            </a:r>
            <a:r>
              <a:rPr dirty="0" sz="2000" spc="30">
                <a:solidFill>
                  <a:srgbClr val="070F1F"/>
                </a:solidFill>
                <a:latin typeface="Arial"/>
                <a:cs typeface="Arial"/>
              </a:rPr>
              <a:t>l</a:t>
            </a:r>
            <a:r>
              <a:rPr dirty="0" sz="2000" spc="130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b</a:t>
            </a:r>
            <a:r>
              <a:rPr dirty="0" sz="2000" spc="-405">
                <a:solidFill>
                  <a:srgbClr val="FF8779"/>
                </a:solidFill>
                <a:latin typeface="Arial"/>
                <a:cs typeface="Arial"/>
              </a:rPr>
              <a:t>.</a:t>
            </a:r>
            <a:r>
              <a:rPr dirty="0" sz="2000" spc="80">
                <a:latin typeface="Arial"/>
                <a:cs typeface="Arial"/>
              </a:rPr>
              <a:t>l</a:t>
            </a:r>
            <a:r>
              <a:rPr dirty="0" sz="2000" spc="85">
                <a:latin typeface="Arial"/>
                <a:cs typeface="Arial"/>
              </a:rPr>
              <a:t>a</a:t>
            </a:r>
            <a:r>
              <a:rPr dirty="0" sz="2000" spc="65">
                <a:latin typeface="Arial"/>
                <a:cs typeface="Arial"/>
              </a:rPr>
              <a:t>n</a:t>
            </a:r>
            <a:r>
              <a:rPr dirty="0" sz="2000" spc="95">
                <a:latin typeface="Arial"/>
                <a:cs typeface="Arial"/>
              </a:rPr>
              <a:t>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405995" y="6879361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 h="0">
                <a:moveTo>
                  <a:pt x="0" y="0"/>
                </a:moveTo>
                <a:lnTo>
                  <a:pt x="221488" y="0"/>
                </a:lnTo>
              </a:path>
            </a:pathLst>
          </a:custGeom>
          <a:ln w="27686">
            <a:solidFill>
              <a:srgbClr val="6A120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862" y="622301"/>
            <a:ext cx="8702673" cy="652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8708" y="1286255"/>
            <a:ext cx="3519277" cy="779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1852" y="1283208"/>
            <a:ext cx="4436872" cy="982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8510" y="2502408"/>
            <a:ext cx="4862214" cy="782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64013" y="311962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190" y="0"/>
                </a:moveTo>
                <a:lnTo>
                  <a:pt x="0" y="0"/>
                </a:lnTo>
                <a:lnTo>
                  <a:pt x="0" y="139192"/>
                </a:lnTo>
                <a:lnTo>
                  <a:pt x="139190" y="139192"/>
                </a:lnTo>
                <a:lnTo>
                  <a:pt x="13919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64013" y="273151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190" y="0"/>
                </a:moveTo>
                <a:lnTo>
                  <a:pt x="0" y="0"/>
                </a:lnTo>
                <a:lnTo>
                  <a:pt x="0" y="139192"/>
                </a:lnTo>
                <a:lnTo>
                  <a:pt x="139190" y="139192"/>
                </a:lnTo>
                <a:lnTo>
                  <a:pt x="13919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4013" y="311962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191" y="0"/>
                </a:lnTo>
                <a:lnTo>
                  <a:pt x="139191" y="139192"/>
                </a:lnTo>
                <a:lnTo>
                  <a:pt x="0" y="13919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64013" y="273151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191" y="0"/>
                </a:lnTo>
                <a:lnTo>
                  <a:pt x="139191" y="139192"/>
                </a:lnTo>
                <a:lnTo>
                  <a:pt x="0" y="13919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44495" y="2502408"/>
            <a:ext cx="1880677" cy="782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67731" y="3737863"/>
            <a:ext cx="7556623" cy="953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9200" y="2141538"/>
            <a:ext cx="5105398" cy="351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2499" y="4093498"/>
            <a:ext cx="1414145" cy="694690"/>
          </a:xfrm>
          <a:custGeom>
            <a:avLst/>
            <a:gdLst/>
            <a:ahLst/>
            <a:cxnLst/>
            <a:rect l="l" t="t" r="r" b="b"/>
            <a:pathLst>
              <a:path w="1414145" h="694689">
                <a:moveTo>
                  <a:pt x="0" y="694401"/>
                </a:moveTo>
                <a:lnTo>
                  <a:pt x="1413602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42511" y="4075799"/>
            <a:ext cx="128270" cy="102870"/>
          </a:xfrm>
          <a:custGeom>
            <a:avLst/>
            <a:gdLst/>
            <a:ahLst/>
            <a:cxnLst/>
            <a:rect l="l" t="t" r="r" b="b"/>
            <a:pathLst>
              <a:path w="128270" h="102870">
                <a:moveTo>
                  <a:pt x="0" y="0"/>
                </a:moveTo>
                <a:lnTo>
                  <a:pt x="50396" y="102590"/>
                </a:lnTo>
                <a:lnTo>
                  <a:pt x="127788" y="9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4726335"/>
            <a:ext cx="17703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Lecanicillium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1338" y="2465736"/>
            <a:ext cx="12452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Euro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03735" y="2794000"/>
            <a:ext cx="1137285" cy="779145"/>
          </a:xfrm>
          <a:custGeom>
            <a:avLst/>
            <a:gdLst/>
            <a:ahLst/>
            <a:cxnLst/>
            <a:rect l="l" t="t" r="r" b="b"/>
            <a:pathLst>
              <a:path w="1137284" h="779145">
                <a:moveTo>
                  <a:pt x="1136963" y="0"/>
                </a:moveTo>
                <a:lnTo>
                  <a:pt x="0" y="778572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72298" y="3482366"/>
            <a:ext cx="127000" cy="111760"/>
          </a:xfrm>
          <a:custGeom>
            <a:avLst/>
            <a:gdLst/>
            <a:ahLst/>
            <a:cxnLst/>
            <a:rect l="l" t="t" r="r" b="b"/>
            <a:pathLst>
              <a:path w="127000" h="111760">
                <a:moveTo>
                  <a:pt x="62017" y="0"/>
                </a:moveTo>
                <a:lnTo>
                  <a:pt x="0" y="111733"/>
                </a:lnTo>
                <a:lnTo>
                  <a:pt x="126597" y="94306"/>
                </a:lnTo>
                <a:lnTo>
                  <a:pt x="62017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6538" y="3532535"/>
            <a:ext cx="148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5">
                <a:solidFill>
                  <a:srgbClr val="19FF15"/>
                </a:solidFill>
                <a:latin typeface="Arial"/>
                <a:cs typeface="Arial"/>
              </a:rPr>
              <a:t>V</a:t>
            </a: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rt</a:t>
            </a: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icillium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19141" y="3683000"/>
            <a:ext cx="1029969" cy="208915"/>
          </a:xfrm>
          <a:custGeom>
            <a:avLst/>
            <a:gdLst/>
            <a:ahLst/>
            <a:cxnLst/>
            <a:rect l="l" t="t" r="r" b="b"/>
            <a:pathLst>
              <a:path w="1029970" h="208914">
                <a:moveTo>
                  <a:pt x="1029456" y="0"/>
                </a:moveTo>
                <a:lnTo>
                  <a:pt x="0" y="208342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1800" y="3820213"/>
            <a:ext cx="123825" cy="112395"/>
          </a:xfrm>
          <a:custGeom>
            <a:avLst/>
            <a:gdLst/>
            <a:ahLst/>
            <a:cxnLst/>
            <a:rect l="l" t="t" r="r" b="b"/>
            <a:pathLst>
              <a:path w="123825" h="112395">
                <a:moveTo>
                  <a:pt x="100691" y="0"/>
                </a:moveTo>
                <a:lnTo>
                  <a:pt x="0" y="78686"/>
                </a:lnTo>
                <a:lnTo>
                  <a:pt x="123363" y="112029"/>
                </a:lnTo>
                <a:lnTo>
                  <a:pt x="10069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749538" y="4192935"/>
            <a:ext cx="17703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Simpliicillium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3961" y="4256191"/>
            <a:ext cx="1105535" cy="49530"/>
          </a:xfrm>
          <a:custGeom>
            <a:avLst/>
            <a:gdLst/>
            <a:ahLst/>
            <a:cxnLst/>
            <a:rect l="l" t="t" r="r" b="b"/>
            <a:pathLst>
              <a:path w="1105534" h="49529">
                <a:moveTo>
                  <a:pt x="1104937" y="49108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65898" y="4202482"/>
            <a:ext cx="116839" cy="114300"/>
          </a:xfrm>
          <a:custGeom>
            <a:avLst/>
            <a:gdLst/>
            <a:ahLst/>
            <a:cxnLst/>
            <a:rect l="l" t="t" r="r" b="b"/>
            <a:pathLst>
              <a:path w="116840" h="114300">
                <a:moveTo>
                  <a:pt x="116725" y="0"/>
                </a:moveTo>
                <a:lnTo>
                  <a:pt x="0" y="52017"/>
                </a:lnTo>
                <a:lnTo>
                  <a:pt x="111649" y="114186"/>
                </a:lnTo>
                <a:lnTo>
                  <a:pt x="11672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8639" y="3507135"/>
            <a:ext cx="17367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Acremonium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2099" y="3873500"/>
            <a:ext cx="1525270" cy="285115"/>
          </a:xfrm>
          <a:custGeom>
            <a:avLst/>
            <a:gdLst/>
            <a:ahLst/>
            <a:cxnLst/>
            <a:rect l="l" t="t" r="r" b="b"/>
            <a:pathLst>
              <a:path w="1525270" h="285114">
                <a:moveTo>
                  <a:pt x="0" y="0"/>
                </a:moveTo>
                <a:lnTo>
                  <a:pt x="1524648" y="285096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01342" y="4088415"/>
            <a:ext cx="123189" cy="112395"/>
          </a:xfrm>
          <a:custGeom>
            <a:avLst/>
            <a:gdLst/>
            <a:ahLst/>
            <a:cxnLst/>
            <a:rect l="l" t="t" r="r" b="b"/>
            <a:pathLst>
              <a:path w="123189" h="112395">
                <a:moveTo>
                  <a:pt x="21009" y="0"/>
                </a:moveTo>
                <a:lnTo>
                  <a:pt x="0" y="112351"/>
                </a:lnTo>
                <a:lnTo>
                  <a:pt x="122857" y="77184"/>
                </a:lnTo>
                <a:lnTo>
                  <a:pt x="2100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47838" y="1513237"/>
            <a:ext cx="15671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19FF15"/>
                </a:solidFill>
                <a:latin typeface="Arial"/>
                <a:cs typeface="Arial"/>
              </a:rPr>
              <a:t>F</a:t>
            </a:r>
            <a:r>
              <a:rPr dirty="0" sz="2400" spc="-15">
                <a:solidFill>
                  <a:srgbClr val="19FF15"/>
                </a:solidFill>
                <a:latin typeface="Arial"/>
                <a:cs typeface="Arial"/>
              </a:rPr>
              <a:t>ellomyces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52689" y="1790701"/>
            <a:ext cx="1104265" cy="1141095"/>
          </a:xfrm>
          <a:custGeom>
            <a:avLst/>
            <a:gdLst/>
            <a:ahLst/>
            <a:cxnLst/>
            <a:rect l="l" t="t" r="r" b="b"/>
            <a:pathLst>
              <a:path w="1104265" h="1141095">
                <a:moveTo>
                  <a:pt x="1103809" y="0"/>
                </a:moveTo>
                <a:lnTo>
                  <a:pt x="0" y="1141015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26198" y="2837214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38397" y="0"/>
                </a:moveTo>
                <a:lnTo>
                  <a:pt x="0" y="121886"/>
                </a:lnTo>
                <a:lnTo>
                  <a:pt x="120547" y="79471"/>
                </a:lnTo>
                <a:lnTo>
                  <a:pt x="38397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673338" y="5170835"/>
            <a:ext cx="18719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Cryp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ococcus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37927" y="4166401"/>
            <a:ext cx="2377440" cy="901065"/>
          </a:xfrm>
          <a:custGeom>
            <a:avLst/>
            <a:gdLst/>
            <a:ahLst/>
            <a:cxnLst/>
            <a:rect l="l" t="t" r="r" b="b"/>
            <a:pathLst>
              <a:path w="2377440" h="901064">
                <a:moveTo>
                  <a:pt x="2377371" y="900898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02300" y="4139961"/>
            <a:ext cx="127635" cy="107314"/>
          </a:xfrm>
          <a:custGeom>
            <a:avLst/>
            <a:gdLst/>
            <a:ahLst/>
            <a:cxnLst/>
            <a:rect l="l" t="t" r="r" b="b"/>
            <a:pathLst>
              <a:path w="127635" h="107314">
                <a:moveTo>
                  <a:pt x="127134" y="0"/>
                </a:moveTo>
                <a:lnTo>
                  <a:pt x="0" y="12938"/>
                </a:lnTo>
                <a:lnTo>
                  <a:pt x="86631" y="106883"/>
                </a:lnTo>
                <a:lnTo>
                  <a:pt x="12713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59343" y="5098233"/>
            <a:ext cx="790575" cy="1099820"/>
          </a:xfrm>
          <a:custGeom>
            <a:avLst/>
            <a:gdLst/>
            <a:ahLst/>
            <a:cxnLst/>
            <a:rect l="l" t="t" r="r" b="b"/>
            <a:pathLst>
              <a:path w="790575" h="1099820">
                <a:moveTo>
                  <a:pt x="790555" y="1099366"/>
                </a:moveTo>
                <a:lnTo>
                  <a:pt x="0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37100" y="5067300"/>
            <a:ext cx="113664" cy="126364"/>
          </a:xfrm>
          <a:custGeom>
            <a:avLst/>
            <a:gdLst/>
            <a:ahLst/>
            <a:cxnLst/>
            <a:rect l="l" t="t" r="r" b="b"/>
            <a:pathLst>
              <a:path w="113664" h="126364">
                <a:moveTo>
                  <a:pt x="0" y="0"/>
                </a:moveTo>
                <a:lnTo>
                  <a:pt x="20332" y="126163"/>
                </a:lnTo>
                <a:lnTo>
                  <a:pt x="113130" y="59432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955540" y="6390035"/>
            <a:ext cx="13639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Didymella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31246" y="1638300"/>
            <a:ext cx="349250" cy="1880235"/>
          </a:xfrm>
          <a:custGeom>
            <a:avLst/>
            <a:gdLst/>
            <a:ahLst/>
            <a:cxnLst/>
            <a:rect l="l" t="t" r="r" b="b"/>
            <a:pathLst>
              <a:path w="349250" h="1880235">
                <a:moveTo>
                  <a:pt x="348653" y="0"/>
                </a:moveTo>
                <a:lnTo>
                  <a:pt x="0" y="1880238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88947" y="3433196"/>
            <a:ext cx="112395" cy="123189"/>
          </a:xfrm>
          <a:custGeom>
            <a:avLst/>
            <a:gdLst/>
            <a:ahLst/>
            <a:cxnLst/>
            <a:rect l="l" t="t" r="r" b="b"/>
            <a:pathLst>
              <a:path w="112395" h="123189">
                <a:moveTo>
                  <a:pt x="0" y="0"/>
                </a:moveTo>
                <a:lnTo>
                  <a:pt x="35352" y="122803"/>
                </a:lnTo>
                <a:lnTo>
                  <a:pt x="112383" y="2083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8288" rIns="0" bIns="0" rtlCol="0" vert="horz">
            <a:spAutoFit/>
          </a:bodyPr>
          <a:lstStyle/>
          <a:p>
            <a:pPr marL="2607945">
              <a:lnSpc>
                <a:spcPct val="100000"/>
              </a:lnSpc>
            </a:pPr>
            <a:r>
              <a:rPr dirty="0" spc="-105">
                <a:solidFill>
                  <a:srgbClr val="19FF15"/>
                </a:solidFill>
              </a:rPr>
              <a:t>T</a:t>
            </a:r>
            <a:r>
              <a:rPr dirty="0">
                <a:solidFill>
                  <a:srgbClr val="19FF15"/>
                </a:solidFill>
              </a:rPr>
              <a:t>richosporon</a:t>
            </a:r>
          </a:p>
        </p:txBody>
      </p:sp>
      <p:sp>
        <p:nvSpPr>
          <p:cNvPr id="26" name="object 26"/>
          <p:cNvSpPr/>
          <p:nvPr/>
        </p:nvSpPr>
        <p:spPr>
          <a:xfrm>
            <a:off x="2476500" y="4057798"/>
            <a:ext cx="1414780" cy="2165350"/>
          </a:xfrm>
          <a:custGeom>
            <a:avLst/>
            <a:gdLst/>
            <a:ahLst/>
            <a:cxnLst/>
            <a:rect l="l" t="t" r="r" b="b"/>
            <a:pathLst>
              <a:path w="1414779" h="2165350">
                <a:moveTo>
                  <a:pt x="0" y="2165201"/>
                </a:moveTo>
                <a:lnTo>
                  <a:pt x="1414264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01245" y="4025900"/>
            <a:ext cx="110489" cy="127000"/>
          </a:xfrm>
          <a:custGeom>
            <a:avLst/>
            <a:gdLst/>
            <a:ahLst/>
            <a:cxnLst/>
            <a:rect l="l" t="t" r="r" b="b"/>
            <a:pathLst>
              <a:path w="110489" h="127000">
                <a:moveTo>
                  <a:pt x="110354" y="0"/>
                </a:moveTo>
                <a:lnTo>
                  <a:pt x="0" y="64442"/>
                </a:lnTo>
                <a:lnTo>
                  <a:pt x="95695" y="126947"/>
                </a:lnTo>
                <a:lnTo>
                  <a:pt x="11035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424939" y="6097935"/>
            <a:ext cx="293941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90064" algn="l"/>
              </a:tabLst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Kockovaella	</a:t>
            </a:r>
            <a:r>
              <a:rPr dirty="0" baseline="27777" sz="3600">
                <a:solidFill>
                  <a:srgbClr val="19FF15"/>
                </a:solidFill>
                <a:latin typeface="Arial"/>
                <a:cs typeface="Arial"/>
              </a:rPr>
              <a:t>Candida</a:t>
            </a:r>
            <a:endParaRPr baseline="27777" sz="3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33800" y="4673224"/>
            <a:ext cx="185420" cy="1308735"/>
          </a:xfrm>
          <a:custGeom>
            <a:avLst/>
            <a:gdLst/>
            <a:ahLst/>
            <a:cxnLst/>
            <a:rect l="l" t="t" r="r" b="b"/>
            <a:pathLst>
              <a:path w="185420" h="1308735">
                <a:moveTo>
                  <a:pt x="0" y="1308475"/>
                </a:moveTo>
                <a:lnTo>
                  <a:pt x="185161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51697" y="4635500"/>
            <a:ext cx="113664" cy="121285"/>
          </a:xfrm>
          <a:custGeom>
            <a:avLst/>
            <a:gdLst/>
            <a:ahLst/>
            <a:cxnLst/>
            <a:rect l="l" t="t" r="r" b="b"/>
            <a:pathLst>
              <a:path w="113664" h="121285">
                <a:moveTo>
                  <a:pt x="72602" y="0"/>
                </a:moveTo>
                <a:lnTo>
                  <a:pt x="0" y="105164"/>
                </a:lnTo>
                <a:lnTo>
                  <a:pt x="113172" y="121179"/>
                </a:lnTo>
                <a:lnTo>
                  <a:pt x="7260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19300" y="1714501"/>
            <a:ext cx="599440" cy="2122805"/>
          </a:xfrm>
          <a:custGeom>
            <a:avLst/>
            <a:gdLst/>
            <a:ahLst/>
            <a:cxnLst/>
            <a:rect l="l" t="t" r="r" b="b"/>
            <a:pathLst>
              <a:path w="599439" h="2122804">
                <a:moveTo>
                  <a:pt x="0" y="0"/>
                </a:moveTo>
                <a:lnTo>
                  <a:pt x="599247" y="2122333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42840" y="3747972"/>
            <a:ext cx="110489" cy="125730"/>
          </a:xfrm>
          <a:custGeom>
            <a:avLst/>
            <a:gdLst/>
            <a:ahLst/>
            <a:cxnLst/>
            <a:rect l="l" t="t" r="r" b="b"/>
            <a:pathLst>
              <a:path w="110489" h="125729">
                <a:moveTo>
                  <a:pt x="109999" y="0"/>
                </a:moveTo>
                <a:lnTo>
                  <a:pt x="0" y="31059"/>
                </a:lnTo>
                <a:lnTo>
                  <a:pt x="86059" y="125528"/>
                </a:lnTo>
                <a:lnTo>
                  <a:pt x="109999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221739" y="1360837"/>
            <a:ext cx="168656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Rhodo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2400" spc="-10">
                <a:solidFill>
                  <a:srgbClr val="19FF15"/>
                </a:solidFill>
                <a:latin typeface="Arial"/>
                <a:cs typeface="Arial"/>
              </a:rPr>
              <a:t>orula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22499" y="4093498"/>
            <a:ext cx="1414145" cy="694690"/>
          </a:xfrm>
          <a:custGeom>
            <a:avLst/>
            <a:gdLst/>
            <a:ahLst/>
            <a:cxnLst/>
            <a:rect l="l" t="t" r="r" b="b"/>
            <a:pathLst>
              <a:path w="1414145" h="694689">
                <a:moveTo>
                  <a:pt x="0" y="694401"/>
                </a:moveTo>
                <a:lnTo>
                  <a:pt x="1413602" y="0"/>
                </a:lnTo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542511" y="4075799"/>
            <a:ext cx="128270" cy="102870"/>
          </a:xfrm>
          <a:custGeom>
            <a:avLst/>
            <a:gdLst/>
            <a:ahLst/>
            <a:cxnLst/>
            <a:rect l="l" t="t" r="r" b="b"/>
            <a:pathLst>
              <a:path w="128270" h="102870">
                <a:moveTo>
                  <a:pt x="0" y="0"/>
                </a:moveTo>
                <a:lnTo>
                  <a:pt x="50396" y="102590"/>
                </a:lnTo>
                <a:lnTo>
                  <a:pt x="127788" y="9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35940" y="4726335"/>
            <a:ext cx="17703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9FF15"/>
                </a:solidFill>
                <a:latin typeface="Arial"/>
                <a:cs typeface="Arial"/>
              </a:rPr>
              <a:t>Lecanicillium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56398" y="5676900"/>
            <a:ext cx="850900" cy="558800"/>
          </a:xfrm>
          <a:custGeom>
            <a:avLst/>
            <a:gdLst/>
            <a:ahLst/>
            <a:cxnLst/>
            <a:rect l="l" t="t" r="r" b="b"/>
            <a:pathLst>
              <a:path w="850900" h="558800">
                <a:moveTo>
                  <a:pt x="0" y="0"/>
                </a:moveTo>
                <a:lnTo>
                  <a:pt x="850900" y="0"/>
                </a:lnTo>
                <a:lnTo>
                  <a:pt x="8509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56398" y="5676900"/>
            <a:ext cx="850900" cy="558800"/>
          </a:xfrm>
          <a:custGeom>
            <a:avLst/>
            <a:gdLst/>
            <a:ahLst/>
            <a:cxnLst/>
            <a:rect l="l" t="t" r="r" b="b"/>
            <a:pathLst>
              <a:path w="850900" h="558800">
                <a:moveTo>
                  <a:pt x="0" y="0"/>
                </a:moveTo>
                <a:lnTo>
                  <a:pt x="850899" y="0"/>
                </a:lnTo>
                <a:lnTo>
                  <a:pt x="850899" y="558799"/>
                </a:lnTo>
                <a:lnTo>
                  <a:pt x="0" y="558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21308"/>
            <a:ext cx="8903970" cy="237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</a:pP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En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Nicaragua</a:t>
            </a:r>
            <a:r>
              <a:rPr dirty="0" sz="3200" spc="-10">
                <a:solidFill>
                  <a:srgbClr val="19FF15"/>
                </a:solidFill>
                <a:latin typeface="Arial"/>
                <a:cs typeface="Arial"/>
              </a:rPr>
              <a:t>,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se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in</a:t>
            </a:r>
            <a:r>
              <a:rPr dirty="0" sz="3200" spc="-15">
                <a:solidFill>
                  <a:srgbClr val="19FF15"/>
                </a:solidFill>
                <a:latin typeface="Arial"/>
                <a:cs typeface="Arial"/>
              </a:rPr>
              <a:t>f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orma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que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campesinos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usan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l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comunidad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d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e hongos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e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n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l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a hojarasca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de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bosques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cercanos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para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“cul</a:t>
            </a:r>
            <a:r>
              <a:rPr dirty="0" sz="32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ivar”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un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“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hongo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 blanc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”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que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aplican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e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n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e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l ca</a:t>
            </a:r>
            <a:r>
              <a:rPr dirty="0" sz="3200" spc="-15">
                <a:solidFill>
                  <a:srgbClr val="19FF15"/>
                </a:solidFill>
                <a:latin typeface="Arial"/>
                <a:cs typeface="Arial"/>
              </a:rPr>
              <a:t>f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e</a:t>
            </a:r>
            <a:r>
              <a:rPr dirty="0" sz="32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al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para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con</a:t>
            </a:r>
            <a:r>
              <a:rPr dirty="0" sz="32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rolar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la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19FF15"/>
                </a:solidFill>
                <a:latin typeface="Arial"/>
                <a:cs typeface="Arial"/>
              </a:rPr>
              <a:t>roy</a:t>
            </a:r>
            <a:r>
              <a:rPr dirty="0" sz="3200" spc="-5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3200" spc="-10">
                <a:solidFill>
                  <a:srgbClr val="19FF15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7700" y="2831732"/>
            <a:ext cx="6662736" cy="4483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43644"/>
            <a:ext cx="8437245" cy="212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“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Micoparási</a:t>
            </a:r>
            <a:r>
              <a:rPr dirty="0" sz="36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os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son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comunes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e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n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e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l suel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3600" spc="-10">
                <a:solidFill>
                  <a:srgbClr val="19FF15"/>
                </a:solidFill>
                <a:latin typeface="Arial"/>
                <a:cs typeface="Arial"/>
              </a:rPr>
              <a:t>,</a:t>
            </a:r>
            <a:r>
              <a:rPr dirty="0" sz="3600" spc="-10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donde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pueden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3600" spc="-20">
                <a:solidFill>
                  <a:srgbClr val="19FF15"/>
                </a:solidFill>
                <a:latin typeface="Arial"/>
                <a:cs typeface="Arial"/>
              </a:rPr>
              <a:t>c</a:t>
            </a:r>
            <a:r>
              <a:rPr dirty="0" sz="36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uar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como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reguladores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 na</a:t>
            </a:r>
            <a:r>
              <a:rPr dirty="0" sz="3600" spc="-15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urales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d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e las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poblaciones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de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hongo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s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”(Ho</a:t>
            </a:r>
            <a:r>
              <a:rPr dirty="0" sz="3600" spc="-75">
                <a:solidFill>
                  <a:srgbClr val="19FF15"/>
                </a:solidFill>
                <a:latin typeface="Arial"/>
                <a:cs typeface="Arial"/>
              </a:rPr>
              <a:t>f</a:t>
            </a:r>
            <a:r>
              <a:rPr dirty="0" sz="3600" spc="-10">
                <a:solidFill>
                  <a:srgbClr val="19FF15"/>
                </a:solidFill>
                <a:latin typeface="Arial"/>
                <a:cs typeface="Arial"/>
              </a:rPr>
              <a:t>f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e</a:t>
            </a:r>
            <a:r>
              <a:rPr dirty="0" sz="3600" spc="-10">
                <a:solidFill>
                  <a:srgbClr val="19FF15"/>
                </a:solidFill>
                <a:latin typeface="Arial"/>
                <a:cs typeface="Arial"/>
              </a:rPr>
              <a:t>t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al</a:t>
            </a:r>
            <a:r>
              <a:rPr dirty="0" sz="3600" spc="-15">
                <a:solidFill>
                  <a:srgbClr val="19FF15"/>
                </a:solidFill>
                <a:latin typeface="Arial"/>
                <a:cs typeface="Arial"/>
              </a:rPr>
              <a:t>.</a:t>
            </a:r>
            <a:r>
              <a:rPr dirty="0" sz="3600" spc="-10">
                <a:solidFill>
                  <a:srgbClr val="19FF15"/>
                </a:solidFill>
                <a:latin typeface="Arial"/>
                <a:cs typeface="Arial"/>
              </a:rPr>
              <a:t>,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USD</a:t>
            </a:r>
            <a:r>
              <a:rPr dirty="0" sz="3600" spc="-20">
                <a:solidFill>
                  <a:srgbClr val="19FF15"/>
                </a:solidFill>
                <a:latin typeface="Arial"/>
                <a:cs typeface="Arial"/>
              </a:rPr>
              <a:t>A,</a:t>
            </a:r>
            <a:r>
              <a:rPr dirty="0" sz="3600" spc="-5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9FF15"/>
                </a:solidFill>
                <a:latin typeface="Arial"/>
                <a:cs typeface="Arial"/>
              </a:rPr>
              <a:t>2004)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1237" y="3213100"/>
            <a:ext cx="6095998" cy="410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432392"/>
            <a:ext cx="3987798" cy="2625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41800" y="2667000"/>
            <a:ext cx="5359398" cy="464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5400" y="2051229"/>
            <a:ext cx="467359" cy="1654175"/>
          </a:xfrm>
          <a:custGeom>
            <a:avLst/>
            <a:gdLst/>
            <a:ahLst/>
            <a:cxnLst/>
            <a:rect l="l" t="t" r="r" b="b"/>
            <a:pathLst>
              <a:path w="467360" h="1654175">
                <a:moveTo>
                  <a:pt x="0" y="0"/>
                </a:moveTo>
                <a:lnTo>
                  <a:pt x="467181" y="1653575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1191" y="3484040"/>
            <a:ext cx="250190" cy="275590"/>
          </a:xfrm>
          <a:custGeom>
            <a:avLst/>
            <a:gdLst/>
            <a:ahLst/>
            <a:cxnLst/>
            <a:rect l="l" t="t" r="r" b="b"/>
            <a:pathLst>
              <a:path w="250189" h="275589">
                <a:moveTo>
                  <a:pt x="30138" y="54434"/>
                </a:moveTo>
                <a:lnTo>
                  <a:pt x="18299" y="56276"/>
                </a:lnTo>
                <a:lnTo>
                  <a:pt x="7963" y="63126"/>
                </a:lnTo>
                <a:lnTo>
                  <a:pt x="3196" y="69729"/>
                </a:lnTo>
                <a:lnTo>
                  <a:pt x="0" y="81356"/>
                </a:lnTo>
                <a:lnTo>
                  <a:pt x="1842" y="93195"/>
                </a:lnTo>
                <a:lnTo>
                  <a:pt x="8692" y="103531"/>
                </a:lnTo>
                <a:lnTo>
                  <a:pt x="186808" y="275338"/>
                </a:lnTo>
                <a:lnTo>
                  <a:pt x="214605" y="166189"/>
                </a:lnTo>
                <a:lnTo>
                  <a:pt x="155970" y="166189"/>
                </a:lnTo>
                <a:lnTo>
                  <a:pt x="41765" y="57631"/>
                </a:lnTo>
                <a:lnTo>
                  <a:pt x="30138" y="54434"/>
                </a:lnTo>
                <a:close/>
              </a:path>
              <a:path w="250189" h="275589">
                <a:moveTo>
                  <a:pt x="221211" y="0"/>
                </a:moveTo>
                <a:lnTo>
                  <a:pt x="209043" y="2635"/>
                </a:lnTo>
                <a:lnTo>
                  <a:pt x="199218" y="10099"/>
                </a:lnTo>
                <a:lnTo>
                  <a:pt x="193353" y="21436"/>
                </a:lnTo>
                <a:lnTo>
                  <a:pt x="155970" y="166189"/>
                </a:lnTo>
                <a:lnTo>
                  <a:pt x="214605" y="166189"/>
                </a:lnTo>
                <a:lnTo>
                  <a:pt x="249600" y="28773"/>
                </a:lnTo>
                <a:lnTo>
                  <a:pt x="246964" y="16605"/>
                </a:lnTo>
                <a:lnTo>
                  <a:pt x="239501" y="6779"/>
                </a:lnTo>
                <a:lnTo>
                  <a:pt x="228165" y="914"/>
                </a:lnTo>
                <a:lnTo>
                  <a:pt x="22121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239" y="970644"/>
            <a:ext cx="3481704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comunida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micoparási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5900" y="3756660"/>
            <a:ext cx="635000" cy="381000"/>
          </a:xfrm>
          <a:custGeom>
            <a:avLst/>
            <a:gdLst/>
            <a:ahLst/>
            <a:cxnLst/>
            <a:rect l="l" t="t" r="r" b="b"/>
            <a:pathLst>
              <a:path w="635000" h="381000">
                <a:moveTo>
                  <a:pt x="0" y="0"/>
                </a:moveTo>
                <a:lnTo>
                  <a:pt x="634999" y="38099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70200" y="3670300"/>
            <a:ext cx="487045" cy="568960"/>
          </a:xfrm>
          <a:custGeom>
            <a:avLst/>
            <a:gdLst/>
            <a:ahLst/>
            <a:cxnLst/>
            <a:rect l="l" t="t" r="r" b="b"/>
            <a:pathLst>
              <a:path w="487045" h="568960">
                <a:moveTo>
                  <a:pt x="0" y="568861"/>
                </a:moveTo>
                <a:lnTo>
                  <a:pt x="486691" y="0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432392"/>
            <a:ext cx="3987798" cy="2625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83237" y="457201"/>
            <a:ext cx="3382961" cy="6792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91198" y="1028701"/>
            <a:ext cx="610235" cy="12065"/>
          </a:xfrm>
          <a:custGeom>
            <a:avLst/>
            <a:gdLst/>
            <a:ahLst/>
            <a:cxnLst/>
            <a:rect l="l" t="t" r="r" b="b"/>
            <a:pathLst>
              <a:path w="610235" h="12065">
                <a:moveTo>
                  <a:pt x="0" y="0"/>
                </a:moveTo>
                <a:lnTo>
                  <a:pt x="609899" y="1195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66627" y="953251"/>
            <a:ext cx="172720" cy="170815"/>
          </a:xfrm>
          <a:custGeom>
            <a:avLst/>
            <a:gdLst/>
            <a:ahLst/>
            <a:cxnLst/>
            <a:rect l="l" t="t" r="r" b="b"/>
            <a:pathLst>
              <a:path w="172720" h="170815">
                <a:moveTo>
                  <a:pt x="26046" y="0"/>
                </a:moveTo>
                <a:lnTo>
                  <a:pt x="14360" y="842"/>
                </a:lnTo>
                <a:lnTo>
                  <a:pt x="5237" y="8585"/>
                </a:lnTo>
                <a:lnTo>
                  <a:pt x="2995" y="13959"/>
                </a:lnTo>
                <a:lnTo>
                  <a:pt x="3838" y="25645"/>
                </a:lnTo>
                <a:lnTo>
                  <a:pt x="11580" y="34768"/>
                </a:lnTo>
                <a:lnTo>
                  <a:pt x="96672" y="86667"/>
                </a:lnTo>
                <a:lnTo>
                  <a:pt x="9612" y="135188"/>
                </a:lnTo>
                <a:lnTo>
                  <a:pt x="5043" y="138734"/>
                </a:lnTo>
                <a:lnTo>
                  <a:pt x="0" y="149331"/>
                </a:lnTo>
                <a:lnTo>
                  <a:pt x="2246" y="161103"/>
                </a:lnTo>
                <a:lnTo>
                  <a:pt x="5791" y="165671"/>
                </a:lnTo>
                <a:lnTo>
                  <a:pt x="16388" y="170715"/>
                </a:lnTo>
                <a:lnTo>
                  <a:pt x="28160" y="168469"/>
                </a:lnTo>
                <a:lnTo>
                  <a:pt x="172271" y="88149"/>
                </a:lnTo>
                <a:lnTo>
                  <a:pt x="31420" y="2241"/>
                </a:lnTo>
                <a:lnTo>
                  <a:pt x="26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11998" y="1086611"/>
            <a:ext cx="560070" cy="107314"/>
          </a:xfrm>
          <a:custGeom>
            <a:avLst/>
            <a:gdLst/>
            <a:ahLst/>
            <a:cxnLst/>
            <a:rect l="l" t="t" r="r" b="b"/>
            <a:pathLst>
              <a:path w="560070" h="107315">
                <a:moveTo>
                  <a:pt x="0" y="107189"/>
                </a:moveTo>
                <a:lnTo>
                  <a:pt x="55976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8856" y="1024512"/>
            <a:ext cx="180340" cy="168275"/>
          </a:xfrm>
          <a:custGeom>
            <a:avLst/>
            <a:gdLst/>
            <a:ahLst/>
            <a:cxnLst/>
            <a:rect l="l" t="t" r="r" b="b"/>
            <a:pathLst>
              <a:path w="180340" h="168275">
                <a:moveTo>
                  <a:pt x="12196" y="0"/>
                </a:moveTo>
                <a:lnTo>
                  <a:pt x="2533" y="7134"/>
                </a:lnTo>
                <a:lnTo>
                  <a:pt x="143" y="11778"/>
                </a:lnTo>
                <a:lnTo>
                  <a:pt x="0" y="24023"/>
                </a:lnTo>
                <a:lnTo>
                  <a:pt x="7134" y="33686"/>
                </a:lnTo>
                <a:lnTo>
                  <a:pt x="11776" y="36076"/>
                </a:lnTo>
                <a:lnTo>
                  <a:pt x="105777" y="69208"/>
                </a:lnTo>
                <a:lnTo>
                  <a:pt x="30666" y="134724"/>
                </a:lnTo>
                <a:lnTo>
                  <a:pt x="24552" y="145125"/>
                </a:lnTo>
                <a:lnTo>
                  <a:pt x="25802" y="156878"/>
                </a:lnTo>
                <a:lnTo>
                  <a:pt x="28832" y="161602"/>
                </a:lnTo>
                <a:lnTo>
                  <a:pt x="39233" y="167716"/>
                </a:lnTo>
                <a:lnTo>
                  <a:pt x="50986" y="166466"/>
                </a:lnTo>
                <a:lnTo>
                  <a:pt x="55711" y="163436"/>
                </a:lnTo>
                <a:lnTo>
                  <a:pt x="180041" y="54988"/>
                </a:lnTo>
                <a:lnTo>
                  <a:pt x="24442" y="143"/>
                </a:lnTo>
                <a:lnTo>
                  <a:pt x="12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99198" y="1620010"/>
            <a:ext cx="560070" cy="107314"/>
          </a:xfrm>
          <a:custGeom>
            <a:avLst/>
            <a:gdLst/>
            <a:ahLst/>
            <a:cxnLst/>
            <a:rect l="l" t="t" r="r" b="b"/>
            <a:pathLst>
              <a:path w="560070" h="107314">
                <a:moveTo>
                  <a:pt x="0" y="107189"/>
                </a:moveTo>
                <a:lnTo>
                  <a:pt x="55976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6056" y="1557912"/>
            <a:ext cx="180340" cy="168275"/>
          </a:xfrm>
          <a:custGeom>
            <a:avLst/>
            <a:gdLst/>
            <a:ahLst/>
            <a:cxnLst/>
            <a:rect l="l" t="t" r="r" b="b"/>
            <a:pathLst>
              <a:path w="180340" h="168275">
                <a:moveTo>
                  <a:pt x="12195" y="0"/>
                </a:moveTo>
                <a:lnTo>
                  <a:pt x="2532" y="7135"/>
                </a:lnTo>
                <a:lnTo>
                  <a:pt x="143" y="11776"/>
                </a:lnTo>
                <a:lnTo>
                  <a:pt x="0" y="24022"/>
                </a:lnTo>
                <a:lnTo>
                  <a:pt x="7134" y="33685"/>
                </a:lnTo>
                <a:lnTo>
                  <a:pt x="11776" y="36075"/>
                </a:lnTo>
                <a:lnTo>
                  <a:pt x="105777" y="69208"/>
                </a:lnTo>
                <a:lnTo>
                  <a:pt x="30666" y="134724"/>
                </a:lnTo>
                <a:lnTo>
                  <a:pt x="24552" y="145124"/>
                </a:lnTo>
                <a:lnTo>
                  <a:pt x="25802" y="156878"/>
                </a:lnTo>
                <a:lnTo>
                  <a:pt x="28832" y="161602"/>
                </a:lnTo>
                <a:lnTo>
                  <a:pt x="39233" y="167716"/>
                </a:lnTo>
                <a:lnTo>
                  <a:pt x="50987" y="166466"/>
                </a:lnTo>
                <a:lnTo>
                  <a:pt x="55711" y="163436"/>
                </a:lnTo>
                <a:lnTo>
                  <a:pt x="180041" y="54987"/>
                </a:lnTo>
                <a:lnTo>
                  <a:pt x="24442" y="142"/>
                </a:lnTo>
                <a:lnTo>
                  <a:pt x="12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95998" y="3606800"/>
            <a:ext cx="450850" cy="273050"/>
          </a:xfrm>
          <a:custGeom>
            <a:avLst/>
            <a:gdLst/>
            <a:ahLst/>
            <a:cxnLst/>
            <a:rect l="l" t="t" r="r" b="b"/>
            <a:pathLst>
              <a:path w="450850" h="273050">
                <a:moveTo>
                  <a:pt x="0" y="0"/>
                </a:moveTo>
                <a:lnTo>
                  <a:pt x="450255" y="272523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94899" y="3744238"/>
            <a:ext cx="184150" cy="154940"/>
          </a:xfrm>
          <a:custGeom>
            <a:avLst/>
            <a:gdLst/>
            <a:ahLst/>
            <a:cxnLst/>
            <a:rect l="l" t="t" r="r" b="b"/>
            <a:pathLst>
              <a:path w="184150" h="154939">
                <a:moveTo>
                  <a:pt x="19356" y="113893"/>
                </a:moveTo>
                <a:lnTo>
                  <a:pt x="17316" y="113968"/>
                </a:lnTo>
                <a:lnTo>
                  <a:pt x="5125" y="119936"/>
                </a:lnTo>
                <a:lnTo>
                  <a:pt x="0" y="132632"/>
                </a:lnTo>
                <a:lnTo>
                  <a:pt x="74" y="134673"/>
                </a:lnTo>
                <a:lnTo>
                  <a:pt x="6043" y="146862"/>
                </a:lnTo>
                <a:lnTo>
                  <a:pt x="18738" y="151988"/>
                </a:lnTo>
                <a:lnTo>
                  <a:pt x="183699" y="154661"/>
                </a:lnTo>
                <a:lnTo>
                  <a:pt x="162389" y="115508"/>
                </a:lnTo>
                <a:lnTo>
                  <a:pt x="119011" y="115508"/>
                </a:lnTo>
                <a:lnTo>
                  <a:pt x="19356" y="113893"/>
                </a:lnTo>
                <a:close/>
              </a:path>
              <a:path w="184150" h="154939">
                <a:moveTo>
                  <a:pt x="90790" y="0"/>
                </a:moveTo>
                <a:lnTo>
                  <a:pt x="78988" y="2128"/>
                </a:lnTo>
                <a:lnTo>
                  <a:pt x="74396" y="5615"/>
                </a:lnTo>
                <a:lnTo>
                  <a:pt x="69236" y="16164"/>
                </a:lnTo>
                <a:lnTo>
                  <a:pt x="71363" y="27966"/>
                </a:lnTo>
                <a:lnTo>
                  <a:pt x="119011" y="115508"/>
                </a:lnTo>
                <a:lnTo>
                  <a:pt x="162389" y="115508"/>
                </a:lnTo>
                <a:lnTo>
                  <a:pt x="104828" y="9753"/>
                </a:lnTo>
                <a:lnTo>
                  <a:pt x="101339" y="5159"/>
                </a:lnTo>
                <a:lnTo>
                  <a:pt x="90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51598" y="4241800"/>
            <a:ext cx="534670" cy="83185"/>
          </a:xfrm>
          <a:custGeom>
            <a:avLst/>
            <a:gdLst/>
            <a:ahLst/>
            <a:cxnLst/>
            <a:rect l="l" t="t" r="r" b="b"/>
            <a:pathLst>
              <a:path w="534670" h="83185">
                <a:moveTo>
                  <a:pt x="0" y="0"/>
                </a:moveTo>
                <a:lnTo>
                  <a:pt x="534142" y="8308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44222" y="4222962"/>
            <a:ext cx="179070" cy="168910"/>
          </a:xfrm>
          <a:custGeom>
            <a:avLst/>
            <a:gdLst/>
            <a:ahLst/>
            <a:cxnLst/>
            <a:rect l="l" t="t" r="r" b="b"/>
            <a:pathLst>
              <a:path w="179070" h="168910">
                <a:moveTo>
                  <a:pt x="34177" y="0"/>
                </a:moveTo>
                <a:lnTo>
                  <a:pt x="24041" y="6461"/>
                </a:lnTo>
                <a:lnTo>
                  <a:pt x="21141" y="11376"/>
                </a:lnTo>
                <a:lnTo>
                  <a:pt x="20350" y="23123"/>
                </a:lnTo>
                <a:lnTo>
                  <a:pt x="26811" y="33259"/>
                </a:lnTo>
                <a:lnTo>
                  <a:pt x="104160" y="96115"/>
                </a:lnTo>
                <a:lnTo>
                  <a:pt x="11373" y="132506"/>
                </a:lnTo>
                <a:lnTo>
                  <a:pt x="6680" y="135160"/>
                </a:lnTo>
                <a:lnTo>
                  <a:pt x="0" y="145042"/>
                </a:lnTo>
                <a:lnTo>
                  <a:pt x="593" y="157196"/>
                </a:lnTo>
                <a:lnTo>
                  <a:pt x="3247" y="161888"/>
                </a:lnTo>
                <a:lnTo>
                  <a:pt x="13130" y="168568"/>
                </a:lnTo>
                <a:lnTo>
                  <a:pt x="25283" y="167975"/>
                </a:lnTo>
                <a:lnTo>
                  <a:pt x="178876" y="107737"/>
                </a:lnTo>
                <a:lnTo>
                  <a:pt x="50838" y="3691"/>
                </a:lnTo>
                <a:lnTo>
                  <a:pt x="45924" y="792"/>
                </a:lnTo>
                <a:lnTo>
                  <a:pt x="34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69098" y="4800600"/>
            <a:ext cx="534670" cy="83185"/>
          </a:xfrm>
          <a:custGeom>
            <a:avLst/>
            <a:gdLst/>
            <a:ahLst/>
            <a:cxnLst/>
            <a:rect l="l" t="t" r="r" b="b"/>
            <a:pathLst>
              <a:path w="534670" h="83185">
                <a:moveTo>
                  <a:pt x="0" y="0"/>
                </a:moveTo>
                <a:lnTo>
                  <a:pt x="534141" y="8308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61722" y="4781762"/>
            <a:ext cx="179070" cy="168910"/>
          </a:xfrm>
          <a:custGeom>
            <a:avLst/>
            <a:gdLst/>
            <a:ahLst/>
            <a:cxnLst/>
            <a:rect l="l" t="t" r="r" b="b"/>
            <a:pathLst>
              <a:path w="179070" h="168910">
                <a:moveTo>
                  <a:pt x="34177" y="0"/>
                </a:moveTo>
                <a:lnTo>
                  <a:pt x="24041" y="6461"/>
                </a:lnTo>
                <a:lnTo>
                  <a:pt x="21141" y="11376"/>
                </a:lnTo>
                <a:lnTo>
                  <a:pt x="20350" y="23123"/>
                </a:lnTo>
                <a:lnTo>
                  <a:pt x="26811" y="33259"/>
                </a:lnTo>
                <a:lnTo>
                  <a:pt x="104160" y="96115"/>
                </a:lnTo>
                <a:lnTo>
                  <a:pt x="11373" y="132505"/>
                </a:lnTo>
                <a:lnTo>
                  <a:pt x="6680" y="135160"/>
                </a:lnTo>
                <a:lnTo>
                  <a:pt x="0" y="145042"/>
                </a:lnTo>
                <a:lnTo>
                  <a:pt x="593" y="157195"/>
                </a:lnTo>
                <a:lnTo>
                  <a:pt x="3248" y="161888"/>
                </a:lnTo>
                <a:lnTo>
                  <a:pt x="13130" y="168568"/>
                </a:lnTo>
                <a:lnTo>
                  <a:pt x="25283" y="167975"/>
                </a:lnTo>
                <a:lnTo>
                  <a:pt x="178876" y="107737"/>
                </a:lnTo>
                <a:lnTo>
                  <a:pt x="50838" y="3691"/>
                </a:lnTo>
                <a:lnTo>
                  <a:pt x="45924" y="792"/>
                </a:lnTo>
                <a:lnTo>
                  <a:pt x="34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00898" y="6845300"/>
            <a:ext cx="534670" cy="83185"/>
          </a:xfrm>
          <a:custGeom>
            <a:avLst/>
            <a:gdLst/>
            <a:ahLst/>
            <a:cxnLst/>
            <a:rect l="l" t="t" r="r" b="b"/>
            <a:pathLst>
              <a:path w="534670" h="83184">
                <a:moveTo>
                  <a:pt x="0" y="0"/>
                </a:moveTo>
                <a:lnTo>
                  <a:pt x="534141" y="83088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93522" y="6826461"/>
            <a:ext cx="179070" cy="168910"/>
          </a:xfrm>
          <a:custGeom>
            <a:avLst/>
            <a:gdLst/>
            <a:ahLst/>
            <a:cxnLst/>
            <a:rect l="l" t="t" r="r" b="b"/>
            <a:pathLst>
              <a:path w="179070" h="168909">
                <a:moveTo>
                  <a:pt x="34177" y="0"/>
                </a:moveTo>
                <a:lnTo>
                  <a:pt x="24041" y="6461"/>
                </a:lnTo>
                <a:lnTo>
                  <a:pt x="21142" y="11376"/>
                </a:lnTo>
                <a:lnTo>
                  <a:pt x="20350" y="23123"/>
                </a:lnTo>
                <a:lnTo>
                  <a:pt x="26811" y="33259"/>
                </a:lnTo>
                <a:lnTo>
                  <a:pt x="104160" y="96115"/>
                </a:lnTo>
                <a:lnTo>
                  <a:pt x="11373" y="132506"/>
                </a:lnTo>
                <a:lnTo>
                  <a:pt x="6680" y="135160"/>
                </a:lnTo>
                <a:lnTo>
                  <a:pt x="0" y="145043"/>
                </a:lnTo>
                <a:lnTo>
                  <a:pt x="593" y="157196"/>
                </a:lnTo>
                <a:lnTo>
                  <a:pt x="3247" y="161888"/>
                </a:lnTo>
                <a:lnTo>
                  <a:pt x="13130" y="168568"/>
                </a:lnTo>
                <a:lnTo>
                  <a:pt x="25283" y="167975"/>
                </a:lnTo>
                <a:lnTo>
                  <a:pt x="178876" y="107738"/>
                </a:lnTo>
                <a:lnTo>
                  <a:pt x="50838" y="3691"/>
                </a:lnTo>
                <a:lnTo>
                  <a:pt x="45924" y="792"/>
                </a:lnTo>
                <a:lnTo>
                  <a:pt x="34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65400" y="2051229"/>
            <a:ext cx="467359" cy="1654175"/>
          </a:xfrm>
          <a:custGeom>
            <a:avLst/>
            <a:gdLst/>
            <a:ahLst/>
            <a:cxnLst/>
            <a:rect l="l" t="t" r="r" b="b"/>
            <a:pathLst>
              <a:path w="467360" h="1654175">
                <a:moveTo>
                  <a:pt x="0" y="0"/>
                </a:moveTo>
                <a:lnTo>
                  <a:pt x="467181" y="1653575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61191" y="3484040"/>
            <a:ext cx="250190" cy="275590"/>
          </a:xfrm>
          <a:custGeom>
            <a:avLst/>
            <a:gdLst/>
            <a:ahLst/>
            <a:cxnLst/>
            <a:rect l="l" t="t" r="r" b="b"/>
            <a:pathLst>
              <a:path w="250189" h="275589">
                <a:moveTo>
                  <a:pt x="30138" y="54434"/>
                </a:moveTo>
                <a:lnTo>
                  <a:pt x="18299" y="56276"/>
                </a:lnTo>
                <a:lnTo>
                  <a:pt x="7963" y="63126"/>
                </a:lnTo>
                <a:lnTo>
                  <a:pt x="3196" y="69729"/>
                </a:lnTo>
                <a:lnTo>
                  <a:pt x="0" y="81356"/>
                </a:lnTo>
                <a:lnTo>
                  <a:pt x="1842" y="93195"/>
                </a:lnTo>
                <a:lnTo>
                  <a:pt x="8692" y="103531"/>
                </a:lnTo>
                <a:lnTo>
                  <a:pt x="186808" y="275338"/>
                </a:lnTo>
                <a:lnTo>
                  <a:pt x="214605" y="166189"/>
                </a:lnTo>
                <a:lnTo>
                  <a:pt x="155970" y="166189"/>
                </a:lnTo>
                <a:lnTo>
                  <a:pt x="41765" y="57631"/>
                </a:lnTo>
                <a:lnTo>
                  <a:pt x="30138" y="54434"/>
                </a:lnTo>
                <a:close/>
              </a:path>
              <a:path w="250189" h="275589">
                <a:moveTo>
                  <a:pt x="221211" y="0"/>
                </a:moveTo>
                <a:lnTo>
                  <a:pt x="209043" y="2635"/>
                </a:lnTo>
                <a:lnTo>
                  <a:pt x="199218" y="10099"/>
                </a:lnTo>
                <a:lnTo>
                  <a:pt x="193353" y="21436"/>
                </a:lnTo>
                <a:lnTo>
                  <a:pt x="155970" y="166189"/>
                </a:lnTo>
                <a:lnTo>
                  <a:pt x="214605" y="166189"/>
                </a:lnTo>
                <a:lnTo>
                  <a:pt x="249600" y="28773"/>
                </a:lnTo>
                <a:lnTo>
                  <a:pt x="246964" y="16605"/>
                </a:lnTo>
                <a:lnTo>
                  <a:pt x="239501" y="6779"/>
                </a:lnTo>
                <a:lnTo>
                  <a:pt x="228165" y="914"/>
                </a:lnTo>
                <a:lnTo>
                  <a:pt x="22121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77239" y="970644"/>
            <a:ext cx="3481704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comunida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micoparási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55900" y="3756660"/>
            <a:ext cx="635000" cy="381000"/>
          </a:xfrm>
          <a:custGeom>
            <a:avLst/>
            <a:gdLst/>
            <a:ahLst/>
            <a:cxnLst/>
            <a:rect l="l" t="t" r="r" b="b"/>
            <a:pathLst>
              <a:path w="635000" h="381000">
                <a:moveTo>
                  <a:pt x="0" y="0"/>
                </a:moveTo>
                <a:lnTo>
                  <a:pt x="634999" y="38099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70200" y="3670300"/>
            <a:ext cx="487045" cy="568960"/>
          </a:xfrm>
          <a:custGeom>
            <a:avLst/>
            <a:gdLst/>
            <a:ahLst/>
            <a:cxnLst/>
            <a:rect l="l" t="t" r="r" b="b"/>
            <a:pathLst>
              <a:path w="487045" h="568960">
                <a:moveTo>
                  <a:pt x="0" y="568861"/>
                </a:moveTo>
                <a:lnTo>
                  <a:pt x="486691" y="0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1874" y="673101"/>
            <a:ext cx="4697050" cy="627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7400" y="1866900"/>
            <a:ext cx="8483598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88137" y="3878264"/>
            <a:ext cx="593725" cy="346075"/>
          </a:xfrm>
          <a:custGeom>
            <a:avLst/>
            <a:gdLst/>
            <a:ahLst/>
            <a:cxnLst/>
            <a:rect l="l" t="t" r="r" b="b"/>
            <a:pathLst>
              <a:path w="593725" h="346075">
                <a:moveTo>
                  <a:pt x="0" y="173037"/>
                </a:moveTo>
                <a:lnTo>
                  <a:pt x="8627" y="131454"/>
                </a:lnTo>
                <a:lnTo>
                  <a:pt x="33135" y="93516"/>
                </a:lnTo>
                <a:lnTo>
                  <a:pt x="71460" y="60426"/>
                </a:lnTo>
                <a:lnTo>
                  <a:pt x="121539" y="33386"/>
                </a:lnTo>
                <a:lnTo>
                  <a:pt x="160437" y="19314"/>
                </a:lnTo>
                <a:lnTo>
                  <a:pt x="203031" y="8821"/>
                </a:lnTo>
                <a:lnTo>
                  <a:pt x="248710" y="2264"/>
                </a:lnTo>
                <a:lnTo>
                  <a:pt x="296863" y="0"/>
                </a:lnTo>
                <a:lnTo>
                  <a:pt x="321210" y="573"/>
                </a:lnTo>
                <a:lnTo>
                  <a:pt x="368202" y="5028"/>
                </a:lnTo>
                <a:lnTo>
                  <a:pt x="412415" y="13598"/>
                </a:lnTo>
                <a:lnTo>
                  <a:pt x="453237" y="25925"/>
                </a:lnTo>
                <a:lnTo>
                  <a:pt x="490058" y="41653"/>
                </a:lnTo>
                <a:lnTo>
                  <a:pt x="536448" y="70843"/>
                </a:lnTo>
                <a:lnTo>
                  <a:pt x="570396" y="105683"/>
                </a:lnTo>
                <a:lnTo>
                  <a:pt x="589840" y="144970"/>
                </a:lnTo>
                <a:lnTo>
                  <a:pt x="593725" y="173037"/>
                </a:lnTo>
                <a:lnTo>
                  <a:pt x="592741" y="187229"/>
                </a:lnTo>
                <a:lnTo>
                  <a:pt x="578591" y="227731"/>
                </a:lnTo>
                <a:lnTo>
                  <a:pt x="549248" y="264186"/>
                </a:lnTo>
                <a:lnTo>
                  <a:pt x="506776" y="295394"/>
                </a:lnTo>
                <a:lnTo>
                  <a:pt x="472186" y="312689"/>
                </a:lnTo>
                <a:lnTo>
                  <a:pt x="433288" y="326761"/>
                </a:lnTo>
                <a:lnTo>
                  <a:pt x="390694" y="337254"/>
                </a:lnTo>
                <a:lnTo>
                  <a:pt x="345015" y="343810"/>
                </a:lnTo>
                <a:lnTo>
                  <a:pt x="296863" y="346075"/>
                </a:lnTo>
                <a:lnTo>
                  <a:pt x="272515" y="345502"/>
                </a:lnTo>
                <a:lnTo>
                  <a:pt x="225523" y="341046"/>
                </a:lnTo>
                <a:lnTo>
                  <a:pt x="181310" y="332477"/>
                </a:lnTo>
                <a:lnTo>
                  <a:pt x="140488" y="320150"/>
                </a:lnTo>
                <a:lnTo>
                  <a:pt x="103667" y="304422"/>
                </a:lnTo>
                <a:lnTo>
                  <a:pt x="57277" y="275231"/>
                </a:lnTo>
                <a:lnTo>
                  <a:pt x="23328" y="240392"/>
                </a:lnTo>
                <a:lnTo>
                  <a:pt x="3885" y="201105"/>
                </a:lnTo>
                <a:lnTo>
                  <a:pt x="0" y="173037"/>
                </a:lnTo>
                <a:close/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232" rIns="0" bIns="0" rtlCol="0" vert="horz">
            <a:spAutoFit/>
          </a:bodyPr>
          <a:lstStyle/>
          <a:p>
            <a:pPr marL="6608445">
              <a:lnSpc>
                <a:spcPct val="100000"/>
              </a:lnSpc>
            </a:pPr>
            <a:r>
              <a:rPr dirty="0" sz="4000">
                <a:solidFill>
                  <a:srgbClr val="19FF15"/>
                </a:solidFill>
              </a:rPr>
              <a:t>1890s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7106451" y="1752600"/>
            <a:ext cx="767715" cy="2072639"/>
          </a:xfrm>
          <a:custGeom>
            <a:avLst/>
            <a:gdLst/>
            <a:ahLst/>
            <a:cxnLst/>
            <a:rect l="l" t="t" r="r" b="b"/>
            <a:pathLst>
              <a:path w="767715" h="2072639">
                <a:moveTo>
                  <a:pt x="767548" y="0"/>
                </a:moveTo>
                <a:lnTo>
                  <a:pt x="0" y="2072071"/>
                </a:lnTo>
              </a:path>
            </a:pathLst>
          </a:custGeom>
          <a:ln w="57149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65767" y="3687711"/>
            <a:ext cx="161290" cy="191135"/>
          </a:xfrm>
          <a:custGeom>
            <a:avLst/>
            <a:gdLst/>
            <a:ahLst/>
            <a:cxnLst/>
            <a:rect l="l" t="t" r="r" b="b"/>
            <a:pathLst>
              <a:path w="161290" h="191135">
                <a:moveTo>
                  <a:pt x="0" y="0"/>
                </a:moveTo>
                <a:lnTo>
                  <a:pt x="20831" y="190550"/>
                </a:lnTo>
                <a:lnTo>
                  <a:pt x="160773" y="59554"/>
                </a:lnTo>
                <a:lnTo>
                  <a:pt x="0" y="0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1282701"/>
            <a:ext cx="9118598" cy="5194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1525" y="457200"/>
            <a:ext cx="4982827" cy="6667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432392"/>
            <a:ext cx="3987798" cy="2625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5400" y="2605227"/>
            <a:ext cx="461009" cy="1102360"/>
          </a:xfrm>
          <a:custGeom>
            <a:avLst/>
            <a:gdLst/>
            <a:ahLst/>
            <a:cxnLst/>
            <a:rect l="l" t="t" r="r" b="b"/>
            <a:pathLst>
              <a:path w="461010" h="1102360">
                <a:moveTo>
                  <a:pt x="0" y="0"/>
                </a:moveTo>
                <a:lnTo>
                  <a:pt x="460721" y="1101791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9215" y="3481721"/>
            <a:ext cx="241935" cy="278130"/>
          </a:xfrm>
          <a:custGeom>
            <a:avLst/>
            <a:gdLst/>
            <a:ahLst/>
            <a:cxnLst/>
            <a:rect l="l" t="t" r="r" b="b"/>
            <a:pathLst>
              <a:path w="241935" h="278129">
                <a:moveTo>
                  <a:pt x="26313" y="77211"/>
                </a:moveTo>
                <a:lnTo>
                  <a:pt x="14970" y="80523"/>
                </a:lnTo>
                <a:lnTo>
                  <a:pt x="5686" y="88486"/>
                </a:lnTo>
                <a:lnTo>
                  <a:pt x="1568" y="96107"/>
                </a:lnTo>
                <a:lnTo>
                  <a:pt x="0" y="107882"/>
                </a:lnTo>
                <a:lnTo>
                  <a:pt x="3311" y="119225"/>
                </a:lnTo>
                <a:lnTo>
                  <a:pt x="11275" y="128509"/>
                </a:lnTo>
                <a:lnTo>
                  <a:pt x="208784" y="277618"/>
                </a:lnTo>
                <a:lnTo>
                  <a:pt x="222471" y="172976"/>
                </a:lnTo>
                <a:lnTo>
                  <a:pt x="165028" y="172976"/>
                </a:lnTo>
                <a:lnTo>
                  <a:pt x="38088" y="78780"/>
                </a:lnTo>
                <a:lnTo>
                  <a:pt x="26313" y="77211"/>
                </a:lnTo>
                <a:close/>
              </a:path>
              <a:path w="241935" h="278129">
                <a:moveTo>
                  <a:pt x="211453" y="0"/>
                </a:moveTo>
                <a:lnTo>
                  <a:pt x="198949" y="3671"/>
                </a:lnTo>
                <a:lnTo>
                  <a:pt x="189469" y="12362"/>
                </a:lnTo>
                <a:lnTo>
                  <a:pt x="184706" y="24775"/>
                </a:lnTo>
                <a:lnTo>
                  <a:pt x="165028" y="172976"/>
                </a:lnTo>
                <a:lnTo>
                  <a:pt x="222471" y="172976"/>
                </a:lnTo>
                <a:lnTo>
                  <a:pt x="241569" y="26957"/>
                </a:lnTo>
                <a:lnTo>
                  <a:pt x="237898" y="14452"/>
                </a:lnTo>
                <a:lnTo>
                  <a:pt x="229207" y="4972"/>
                </a:lnTo>
                <a:lnTo>
                  <a:pt x="216794" y="209"/>
                </a:lnTo>
                <a:lnTo>
                  <a:pt x="21145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7239" y="970644"/>
            <a:ext cx="3202305" cy="157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comunida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enimigos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 na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urales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5900" y="3756660"/>
            <a:ext cx="635000" cy="381000"/>
          </a:xfrm>
          <a:custGeom>
            <a:avLst/>
            <a:gdLst/>
            <a:ahLst/>
            <a:cxnLst/>
            <a:rect l="l" t="t" r="r" b="b"/>
            <a:pathLst>
              <a:path w="635000" h="381000">
                <a:moveTo>
                  <a:pt x="0" y="0"/>
                </a:moveTo>
                <a:lnTo>
                  <a:pt x="634999" y="38099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70200" y="3670300"/>
            <a:ext cx="487045" cy="568960"/>
          </a:xfrm>
          <a:custGeom>
            <a:avLst/>
            <a:gdLst/>
            <a:ahLst/>
            <a:cxnLst/>
            <a:rect l="l" t="t" r="r" b="b"/>
            <a:pathLst>
              <a:path w="487045" h="568960">
                <a:moveTo>
                  <a:pt x="0" y="568861"/>
                </a:moveTo>
                <a:lnTo>
                  <a:pt x="486691" y="0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938" y="786212"/>
            <a:ext cx="3161944" cy="2580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84418" y="4119073"/>
            <a:ext cx="2033898" cy="1760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2567" y="762751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018" y="0"/>
                </a:lnTo>
              </a:path>
            </a:pathLst>
          </a:custGeom>
          <a:ln w="17062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4036" y="356235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018" y="0"/>
                </a:lnTo>
              </a:path>
            </a:pathLst>
          </a:custGeom>
          <a:ln w="42656">
            <a:solidFill>
              <a:srgbClr val="3F1C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23755" y="4094998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018" y="0"/>
                </a:lnTo>
              </a:path>
            </a:pathLst>
          </a:custGeom>
          <a:ln w="17062">
            <a:solidFill>
              <a:srgbClr val="2F2F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021" y="4082214"/>
            <a:ext cx="0" cy="2846705"/>
          </a:xfrm>
          <a:custGeom>
            <a:avLst/>
            <a:gdLst/>
            <a:ahLst/>
            <a:cxnLst/>
            <a:rect l="l" t="t" r="r" b="b"/>
            <a:pathLst>
              <a:path w="0" h="2846704">
                <a:moveTo>
                  <a:pt x="0" y="2846471"/>
                </a:moveTo>
                <a:lnTo>
                  <a:pt x="0" y="0"/>
                </a:lnTo>
              </a:path>
            </a:pathLst>
          </a:custGeom>
          <a:ln w="25593">
            <a:solidFill>
              <a:srgbClr val="3B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4726" y="5846344"/>
            <a:ext cx="0" cy="852805"/>
          </a:xfrm>
          <a:custGeom>
            <a:avLst/>
            <a:gdLst/>
            <a:ahLst/>
            <a:cxnLst/>
            <a:rect l="l" t="t" r="r" b="b"/>
            <a:pathLst>
              <a:path w="0" h="852804">
                <a:moveTo>
                  <a:pt x="0" y="852237"/>
                </a:moveTo>
                <a:lnTo>
                  <a:pt x="0" y="0"/>
                </a:lnTo>
              </a:path>
            </a:pathLst>
          </a:custGeom>
          <a:ln w="51187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2519" y="4244139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 h="0">
                <a:moveTo>
                  <a:pt x="0" y="0"/>
                </a:moveTo>
                <a:lnTo>
                  <a:pt x="912849" y="0"/>
                </a:lnTo>
              </a:path>
            </a:pathLst>
          </a:custGeom>
          <a:ln w="34125">
            <a:solidFill>
              <a:srgbClr val="E82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27205" y="5249778"/>
            <a:ext cx="0" cy="1389380"/>
          </a:xfrm>
          <a:custGeom>
            <a:avLst/>
            <a:gdLst/>
            <a:ahLst/>
            <a:cxnLst/>
            <a:rect l="l" t="t" r="r" b="b"/>
            <a:pathLst>
              <a:path w="0" h="1389379">
                <a:moveTo>
                  <a:pt x="0" y="1389146"/>
                </a:moveTo>
                <a:lnTo>
                  <a:pt x="0" y="0"/>
                </a:lnTo>
              </a:path>
            </a:pathLst>
          </a:custGeom>
          <a:ln w="51187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5224" y="6890335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 h="0">
                <a:moveTo>
                  <a:pt x="0" y="0"/>
                </a:moveTo>
                <a:lnTo>
                  <a:pt x="3276017" y="0"/>
                </a:lnTo>
              </a:path>
            </a:pathLst>
          </a:custGeom>
          <a:ln w="42656">
            <a:solidFill>
              <a:srgbClr val="3F18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35789" y="758490"/>
            <a:ext cx="0" cy="2838450"/>
          </a:xfrm>
          <a:custGeom>
            <a:avLst/>
            <a:gdLst/>
            <a:ahLst/>
            <a:cxnLst/>
            <a:rect l="l" t="t" r="r" b="b"/>
            <a:pathLst>
              <a:path w="0" h="2838450">
                <a:moveTo>
                  <a:pt x="0" y="2837948"/>
                </a:moveTo>
                <a:lnTo>
                  <a:pt x="0" y="0"/>
                </a:lnTo>
              </a:path>
            </a:pathLst>
          </a:custGeom>
          <a:ln w="17062">
            <a:solidFill>
              <a:srgbClr val="3834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86977" y="4090737"/>
            <a:ext cx="0" cy="2838450"/>
          </a:xfrm>
          <a:custGeom>
            <a:avLst/>
            <a:gdLst/>
            <a:ahLst/>
            <a:cxnLst/>
            <a:rect l="l" t="t" r="r" b="b"/>
            <a:pathLst>
              <a:path w="0" h="2838450">
                <a:moveTo>
                  <a:pt x="0" y="2837948"/>
                </a:moveTo>
                <a:lnTo>
                  <a:pt x="0" y="0"/>
                </a:lnTo>
              </a:path>
            </a:pathLst>
          </a:custGeom>
          <a:ln w="25593">
            <a:solidFill>
              <a:srgbClr val="3F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79306" y="3621851"/>
            <a:ext cx="250317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10">
                <a:solidFill>
                  <a:srgbClr val="382624"/>
                </a:solidFill>
                <a:latin typeface="Arial"/>
                <a:cs typeface="Arial"/>
              </a:rPr>
              <a:t>Tul</a:t>
            </a:r>
            <a:r>
              <a:rPr dirty="0" sz="1700" spc="260">
                <a:solidFill>
                  <a:srgbClr val="382624"/>
                </a:solidFill>
                <a:latin typeface="Arial"/>
                <a:cs typeface="Arial"/>
              </a:rPr>
              <a:t>l</a:t>
            </a:r>
            <a:r>
              <a:rPr dirty="0" sz="1350" spc="55">
                <a:solidFill>
                  <a:srgbClr val="0A0808"/>
                </a:solidFill>
                <a:latin typeface="Arial"/>
                <a:cs typeface="Arial"/>
              </a:rPr>
              <a:t>d</a:t>
            </a:r>
            <a:r>
              <a:rPr dirty="0" sz="1350" spc="15">
                <a:solidFill>
                  <a:srgbClr val="0A0808"/>
                </a:solidFill>
                <a:latin typeface="Arial"/>
                <a:cs typeface="Arial"/>
              </a:rPr>
              <a:t>e</a:t>
            </a:r>
            <a:r>
              <a:rPr dirty="0" sz="1350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400" spc="110" u="heavy">
                <a:solidFill>
                  <a:srgbClr val="231A18"/>
                </a:solidFill>
                <a:latin typeface="Times New Roman"/>
                <a:cs typeface="Times New Roman"/>
              </a:rPr>
              <a:t>i</a:t>
            </a:r>
            <a:r>
              <a:rPr dirty="0" sz="1400" spc="-185" u="heavy">
                <a:solidFill>
                  <a:srgbClr val="231A18"/>
                </a:solidFill>
                <a:latin typeface="Times New Roman"/>
                <a:cs typeface="Times New Roman"/>
              </a:rPr>
              <a:t> </a:t>
            </a:r>
            <a:r>
              <a:rPr dirty="0" sz="1400" spc="75" u="heavy">
                <a:solidFill>
                  <a:srgbClr val="231A18"/>
                </a:solidFill>
                <a:latin typeface="Times New Roman"/>
                <a:cs typeface="Times New Roman"/>
              </a:rPr>
              <a:t>i</a:t>
            </a:r>
            <a:r>
              <a:rPr dirty="0" sz="1400" spc="75" u="heavy">
                <a:solidFill>
                  <a:srgbClr val="231A18"/>
                </a:solidFill>
                <a:latin typeface="Times New Roman"/>
                <a:cs typeface="Times New Roman"/>
              </a:rPr>
              <a:t>!lQY</a:t>
            </a:r>
            <a:r>
              <a:rPr dirty="0" sz="1400" spc="-15">
                <a:solidFill>
                  <a:srgbClr val="231A18"/>
                </a:solidFill>
                <a:latin typeface="Times New Roman"/>
                <a:cs typeface="Times New Roman"/>
              </a:rPr>
              <a:t> </a:t>
            </a:r>
            <a:r>
              <a:rPr dirty="0" sz="1350" spc="55">
                <a:solidFill>
                  <a:srgbClr val="0A0808"/>
                </a:solidFill>
                <a:latin typeface="Arial"/>
                <a:cs typeface="Arial"/>
              </a:rPr>
              <a:t>d</a:t>
            </a:r>
            <a:r>
              <a:rPr dirty="0" sz="1350" spc="15">
                <a:solidFill>
                  <a:srgbClr val="0A0808"/>
                </a:solidFill>
                <a:latin typeface="Arial"/>
                <a:cs typeface="Arial"/>
              </a:rPr>
              <a:t>e</a:t>
            </a:r>
            <a:r>
              <a:rPr dirty="0" sz="1350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350" spc="55">
                <a:solidFill>
                  <a:srgbClr val="0A0808"/>
                </a:solidFill>
                <a:latin typeface="Arial"/>
                <a:cs typeface="Arial"/>
              </a:rPr>
              <a:t>h</a:t>
            </a:r>
            <a:r>
              <a:rPr dirty="0" sz="1350" spc="65">
                <a:solidFill>
                  <a:srgbClr val="0A0808"/>
                </a:solidFill>
                <a:latin typeface="Arial"/>
                <a:cs typeface="Arial"/>
              </a:rPr>
              <a:t>a</a:t>
            </a:r>
            <a:r>
              <a:rPr dirty="0" sz="1350" spc="-45">
                <a:solidFill>
                  <a:srgbClr val="0A0808"/>
                </a:solidFill>
                <a:latin typeface="Arial"/>
                <a:cs typeface="Arial"/>
              </a:rPr>
              <a:t>l</a:t>
            </a:r>
            <a:r>
              <a:rPr dirty="0" sz="1350" spc="229">
                <a:solidFill>
                  <a:srgbClr val="0A0808"/>
                </a:solidFill>
                <a:latin typeface="Arial"/>
                <a:cs typeface="Arial"/>
              </a:rPr>
              <a:t>o</a:t>
            </a:r>
            <a:r>
              <a:rPr dirty="0" sz="1350" spc="-15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350" spc="105">
                <a:solidFill>
                  <a:srgbClr val="0A0808"/>
                </a:solidFill>
                <a:latin typeface="Arial"/>
                <a:cs typeface="Arial"/>
              </a:rPr>
              <a:t>b</a:t>
            </a:r>
            <a:r>
              <a:rPr dirty="0" sz="1350" spc="-20">
                <a:solidFill>
                  <a:srgbClr val="0A0808"/>
                </a:solidFill>
                <a:latin typeface="Arial"/>
                <a:cs typeface="Arial"/>
              </a:rPr>
              <a:t>l</a:t>
            </a:r>
            <a:r>
              <a:rPr dirty="0" sz="1350" spc="50">
                <a:solidFill>
                  <a:srgbClr val="0A0808"/>
                </a:solidFill>
                <a:latin typeface="Arial"/>
                <a:cs typeface="Arial"/>
              </a:rPr>
              <a:t>a</a:t>
            </a:r>
            <a:r>
              <a:rPr dirty="0" sz="1350" spc="-15">
                <a:solidFill>
                  <a:srgbClr val="0A0808"/>
                </a:solidFill>
                <a:latin typeface="Arial"/>
                <a:cs typeface="Arial"/>
              </a:rPr>
              <a:t>n</a:t>
            </a:r>
            <a:r>
              <a:rPr dirty="0" sz="1350" spc="105">
                <a:solidFill>
                  <a:srgbClr val="0A0808"/>
                </a:solidFill>
                <a:latin typeface="Arial"/>
                <a:cs typeface="Arial"/>
              </a:rPr>
              <a:t>co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522" y="4164388"/>
            <a:ext cx="163830" cy="440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">
              <a:lnSpc>
                <a:spcPts val="1550"/>
              </a:lnSpc>
            </a:pPr>
            <a:r>
              <a:rPr dirty="0" sz="900" spc="-330" i="1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baseline="-32051" sz="1950" spc="-412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r>
              <a:rPr dirty="0" sz="900" spc="-105" i="1">
                <a:solidFill>
                  <a:srgbClr val="0A0808"/>
                </a:solidFill>
                <a:latin typeface="Arial"/>
                <a:cs typeface="Arial"/>
              </a:rPr>
              <a:t>l</a:t>
            </a:r>
            <a:r>
              <a:rPr dirty="0" baseline="-32051" sz="1950" spc="-652">
                <a:solidFill>
                  <a:srgbClr val="0A0808"/>
                </a:solidFill>
                <a:latin typeface="Times New Roman"/>
                <a:cs typeface="Times New Roman"/>
              </a:rPr>
              <a:t>a</a:t>
            </a:r>
            <a:r>
              <a:rPr dirty="0" sz="900" spc="50" i="1">
                <a:solidFill>
                  <a:srgbClr val="0A0808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550"/>
              </a:lnSpc>
            </a:pPr>
            <a:r>
              <a:rPr dirty="0" sz="900" spc="-60">
                <a:solidFill>
                  <a:srgbClr val="0A0808"/>
                </a:solidFill>
                <a:latin typeface="Arial"/>
                <a:cs typeface="Arial"/>
              </a:rPr>
              <a:t>"</a:t>
            </a:r>
            <a:r>
              <a:rPr dirty="0" baseline="-32051" sz="1950" spc="-712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r>
              <a:rPr dirty="0" sz="900" spc="-355">
                <a:solidFill>
                  <a:srgbClr val="0A0808"/>
                </a:solidFill>
                <a:latin typeface="Arial"/>
                <a:cs typeface="Arial"/>
              </a:rPr>
              <a:t>C</a:t>
            </a:r>
            <a:r>
              <a:rPr dirty="0" baseline="-32051" sz="1950" spc="-262">
                <a:solidFill>
                  <a:srgbClr val="0A0808"/>
                </a:solidFill>
                <a:latin typeface="Times New Roman"/>
                <a:cs typeface="Times New Roman"/>
              </a:rPr>
              <a:t>a</a:t>
            </a:r>
            <a:endParaRPr baseline="-32051"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054" y="4540659"/>
            <a:ext cx="163195" cy="22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55" i="1">
                <a:solidFill>
                  <a:srgbClr val="0A0808"/>
                </a:solidFill>
                <a:latin typeface="Arial"/>
                <a:cs typeface="Arial"/>
              </a:rPr>
              <a:t>1ii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522" y="4688916"/>
            <a:ext cx="2216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320">
                <a:solidFill>
                  <a:srgbClr val="0A0808"/>
                </a:solidFill>
                <a:latin typeface="Arial"/>
                <a:cs typeface="Arial"/>
              </a:rPr>
              <a:t>.!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648" y="4802550"/>
            <a:ext cx="14478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265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3753" y="5059236"/>
            <a:ext cx="138430" cy="244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30" i="1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baseline="-32051" sz="1950" spc="-412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r>
              <a:rPr dirty="0" sz="900" spc="-105" i="1">
                <a:solidFill>
                  <a:srgbClr val="0A0808"/>
                </a:solidFill>
                <a:latin typeface="Arial"/>
                <a:cs typeface="Arial"/>
              </a:rPr>
              <a:t>l</a:t>
            </a:r>
            <a:r>
              <a:rPr dirty="0" baseline="-32051" sz="1950" spc="-652">
                <a:solidFill>
                  <a:srgbClr val="0A0808"/>
                </a:solidFill>
                <a:latin typeface="Times New Roman"/>
                <a:cs typeface="Times New Roman"/>
              </a:rPr>
              <a:t>a</a:t>
            </a:r>
            <a:r>
              <a:rPr dirty="0" sz="900" spc="50" i="1">
                <a:solidFill>
                  <a:srgbClr val="0A0808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3648" y="5219232"/>
            <a:ext cx="16002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360">
                <a:solidFill>
                  <a:srgbClr val="0A0808"/>
                </a:solidFill>
                <a:latin typeface="Arial"/>
                <a:cs typeface="Arial"/>
              </a:rPr>
              <a:t>u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3648" y="5303654"/>
            <a:ext cx="13462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0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522" y="5404206"/>
            <a:ext cx="199390" cy="318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50">
                <a:solidFill>
                  <a:srgbClr val="0A0808"/>
                </a:solidFill>
                <a:latin typeface="Times New Roman"/>
                <a:cs typeface="Times New Roman"/>
              </a:rPr>
              <a:t>;:</a:t>
            </a:r>
            <a:endParaRPr sz="12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265"/>
              </a:spcBef>
            </a:pPr>
            <a:r>
              <a:rPr dirty="0" sz="700" spc="-15">
                <a:solidFill>
                  <a:srgbClr val="0A0808"/>
                </a:solidFill>
                <a:latin typeface="Arial"/>
                <a:cs typeface="Arial"/>
              </a:rPr>
              <a:t>Cl)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648" y="5806474"/>
            <a:ext cx="134620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0">
                <a:solidFill>
                  <a:srgbClr val="0A0808"/>
                </a:solidFill>
                <a:latin typeface="Times New Roman"/>
                <a:cs typeface="Times New Roman"/>
              </a:rPr>
              <a:t>c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522" y="5947923"/>
            <a:ext cx="17335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40">
                <a:solidFill>
                  <a:srgbClr val="0A0808"/>
                </a:solidFill>
                <a:latin typeface="Times New Roman"/>
                <a:cs typeface="Times New Roman"/>
              </a:rPr>
              <a:t>-0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9522" y="6042204"/>
            <a:ext cx="1905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170">
                <a:solidFill>
                  <a:srgbClr val="0A0808"/>
                </a:solidFill>
                <a:latin typeface="Arial"/>
                <a:cs typeface="Arial"/>
              </a:rPr>
              <a:t>t: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3648" y="6221013"/>
            <a:ext cx="16827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370">
                <a:solidFill>
                  <a:srgbClr val="0A0808"/>
                </a:solidFill>
                <a:latin typeface="Arial"/>
                <a:cs typeface="Arial"/>
              </a:rPr>
              <a:t>&amp;.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3648" y="6346871"/>
            <a:ext cx="13208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35">
                <a:solidFill>
                  <a:srgbClr val="0A0808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9522" y="6612649"/>
            <a:ext cx="16700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65">
                <a:solidFill>
                  <a:srgbClr val="0A0808"/>
                </a:solidFill>
                <a:latin typeface="Times New Roman"/>
                <a:cs typeface="Times New Roman"/>
              </a:rPr>
              <a:t>Q.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5488" y="5727042"/>
            <a:ext cx="172402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35">
                <a:solidFill>
                  <a:srgbClr val="FB2803"/>
                </a:solidFill>
                <a:latin typeface="Arial"/>
                <a:cs typeface="Arial"/>
              </a:rPr>
              <a:t>,</a:t>
            </a:r>
            <a:r>
              <a:rPr dirty="0" sz="3000" spc="-1085">
                <a:solidFill>
                  <a:srgbClr val="FB2803"/>
                </a:solidFill>
                <a:latin typeface="Arial"/>
                <a:cs typeface="Arial"/>
              </a:rPr>
              <a:t>-</a:t>
            </a:r>
            <a:r>
              <a:rPr dirty="0" sz="3000" spc="-855">
                <a:solidFill>
                  <a:srgbClr val="231A18"/>
                </a:solidFill>
                <a:latin typeface="Arial"/>
                <a:cs typeface="Arial"/>
              </a:rPr>
              <a:t>1</a:t>
            </a:r>
            <a:r>
              <a:rPr dirty="0" sz="3000" spc="-375">
                <a:solidFill>
                  <a:srgbClr val="231A18"/>
                </a:solidFill>
                <a:latin typeface="Arial"/>
                <a:cs typeface="Arial"/>
              </a:rPr>
              <a:t> </a:t>
            </a:r>
            <a:r>
              <a:rPr dirty="0" sz="3000" spc="-440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sz="3000" spc="-620">
                <a:solidFill>
                  <a:srgbClr val="FB2803"/>
                </a:solidFill>
                <a:latin typeface="Arial"/>
                <a:cs typeface="Arial"/>
              </a:rPr>
              <a:t>_</a:t>
            </a:r>
            <a:r>
              <a:rPr dirty="0" sz="3000" spc="-75">
                <a:solidFill>
                  <a:srgbClr val="FB2803"/>
                </a:solidFill>
                <a:latin typeface="Arial"/>
                <a:cs typeface="Arial"/>
              </a:rPr>
              <a:t> </a:t>
            </a:r>
            <a:r>
              <a:rPr dirty="0" sz="3000" spc="375">
                <a:solidFill>
                  <a:srgbClr val="FB2803"/>
                </a:solidFill>
                <a:latin typeface="Arial"/>
                <a:cs typeface="Arial"/>
              </a:rPr>
              <a:t>-</a:t>
            </a:r>
            <a:r>
              <a:rPr dirty="0" sz="3000" spc="-335">
                <a:solidFill>
                  <a:srgbClr val="FB2803"/>
                </a:solidFill>
                <a:latin typeface="Arial"/>
                <a:cs typeface="Arial"/>
              </a:rPr>
              <a:t> </a:t>
            </a:r>
            <a:r>
              <a:rPr dirty="0" sz="4100" spc="-640">
                <a:solidFill>
                  <a:srgbClr val="60160A"/>
                </a:solidFill>
                <a:latin typeface="Arial"/>
                <a:cs typeface="Arial"/>
              </a:rPr>
              <a:t>J</a:t>
            </a:r>
            <a:r>
              <a:rPr dirty="0" sz="4100" spc="-675">
                <a:solidFill>
                  <a:srgbClr val="60160A"/>
                </a:solidFill>
                <a:latin typeface="Arial"/>
                <a:cs typeface="Arial"/>
              </a:rPr>
              <a:t> </a:t>
            </a:r>
            <a:r>
              <a:rPr dirty="0" sz="4100" spc="-1300">
                <a:solidFill>
                  <a:srgbClr val="FB2803"/>
                </a:solidFill>
                <a:latin typeface="Arial"/>
                <a:cs typeface="Arial"/>
              </a:rPr>
              <a:t>_</a:t>
            </a:r>
            <a:r>
              <a:rPr dirty="0" sz="4100" spc="430">
                <a:solidFill>
                  <a:srgbClr val="FB2803"/>
                </a:solidFill>
                <a:latin typeface="Arial"/>
                <a:cs typeface="Arial"/>
              </a:rPr>
              <a:t> </a:t>
            </a:r>
            <a:r>
              <a:rPr dirty="0" sz="3000" spc="125">
                <a:solidFill>
                  <a:srgbClr val="0A0808"/>
                </a:solidFill>
                <a:latin typeface="Arial"/>
                <a:cs typeface="Arial"/>
              </a:rPr>
              <a:t>I</a:t>
            </a:r>
            <a:endParaRPr sz="3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84595" y="6185320"/>
            <a:ext cx="1010285" cy="59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6409" algn="l"/>
              </a:tabLst>
            </a:pPr>
            <a:r>
              <a:rPr dirty="0" sz="2800" spc="-735">
                <a:solidFill>
                  <a:srgbClr val="231A18"/>
                </a:solidFill>
                <a:latin typeface="Arial"/>
                <a:cs typeface="Arial"/>
              </a:rPr>
              <a:t>1</a:t>
            </a:r>
            <a:r>
              <a:rPr dirty="0" sz="2800" spc="-735">
                <a:solidFill>
                  <a:srgbClr val="231A18"/>
                </a:solidFill>
                <a:latin typeface="Arial"/>
                <a:cs typeface="Arial"/>
              </a:rPr>
              <a:t>	</a:t>
            </a:r>
            <a:r>
              <a:rPr dirty="0" sz="4450" spc="-150">
                <a:solidFill>
                  <a:srgbClr val="832818"/>
                </a:solidFill>
                <a:latin typeface="Arial"/>
                <a:cs typeface="Arial"/>
              </a:rPr>
              <a:t>i</a:t>
            </a:r>
            <a:r>
              <a:rPr dirty="0" sz="4450" spc="780">
                <a:solidFill>
                  <a:srgbClr val="FB2803"/>
                </a:solidFill>
                <a:latin typeface="Arial"/>
                <a:cs typeface="Arial"/>
              </a:rPr>
              <a:t>'</a:t>
            </a:r>
            <a:endParaRPr sz="4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9650" y="7032728"/>
            <a:ext cx="250634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95">
                <a:solidFill>
                  <a:srgbClr val="0A0808"/>
                </a:solidFill>
                <a:latin typeface="Arial"/>
                <a:cs typeface="Arial"/>
              </a:rPr>
              <a:t>T</a:t>
            </a:r>
            <a:r>
              <a:rPr dirty="0" sz="1350" spc="20">
                <a:solidFill>
                  <a:srgbClr val="0A0808"/>
                </a:solidFill>
                <a:latin typeface="Arial"/>
                <a:cs typeface="Arial"/>
              </a:rPr>
              <a:t>a</a:t>
            </a:r>
            <a:r>
              <a:rPr dirty="0" sz="1350" spc="-105">
                <a:solidFill>
                  <a:srgbClr val="0A0808"/>
                </a:solidFill>
                <a:latin typeface="Arial"/>
                <a:cs typeface="Arial"/>
              </a:rPr>
              <a:t>z</a:t>
            </a:r>
            <a:r>
              <a:rPr dirty="0" sz="1350" spc="95">
                <a:solidFill>
                  <a:srgbClr val="0A0808"/>
                </a:solidFill>
                <a:latin typeface="Arial"/>
                <a:cs typeface="Arial"/>
              </a:rPr>
              <a:t>a</a:t>
            </a:r>
            <a:r>
              <a:rPr dirty="0" sz="1350" spc="-15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0A0808"/>
                </a:solidFill>
                <a:latin typeface="Arial"/>
                <a:cs typeface="Arial"/>
              </a:rPr>
              <a:t>REG</a:t>
            </a:r>
            <a:r>
              <a:rPr dirty="0" sz="1350" spc="-40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sz="1350" spc="25">
                <a:solidFill>
                  <a:srgbClr val="0A0808"/>
                </a:solidFill>
                <a:latin typeface="Arial"/>
                <a:cs typeface="Arial"/>
              </a:rPr>
              <a:t>ONAL</a:t>
            </a:r>
            <a:r>
              <a:rPr dirty="0" sz="1350" spc="-35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350" spc="30">
                <a:solidFill>
                  <a:srgbClr val="0A0808"/>
                </a:solidFill>
                <a:latin typeface="Arial"/>
                <a:cs typeface="Arial"/>
              </a:rPr>
              <a:t>de</a:t>
            </a:r>
            <a:r>
              <a:rPr dirty="0" sz="1350" spc="10">
                <a:solidFill>
                  <a:srgbClr val="0A0808"/>
                </a:solidFill>
                <a:latin typeface="Arial"/>
                <a:cs typeface="Arial"/>
              </a:rPr>
              <a:t> </a:t>
            </a:r>
            <a:r>
              <a:rPr dirty="0" sz="1350" spc="170">
                <a:solidFill>
                  <a:srgbClr val="0A0808"/>
                </a:solidFill>
                <a:latin typeface="Arial"/>
                <a:cs typeface="Arial"/>
              </a:rPr>
              <a:t>d</a:t>
            </a:r>
            <a:r>
              <a:rPr dirty="0" sz="1350" spc="-20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sz="1350" spc="90">
                <a:solidFill>
                  <a:srgbClr val="0A0808"/>
                </a:solidFill>
                <a:latin typeface="Arial"/>
                <a:cs typeface="Arial"/>
              </a:rPr>
              <a:t>s</a:t>
            </a:r>
            <a:r>
              <a:rPr dirty="0" sz="1350" spc="20">
                <a:solidFill>
                  <a:srgbClr val="0A0808"/>
                </a:solidFill>
                <a:latin typeface="Arial"/>
                <a:cs typeface="Arial"/>
              </a:rPr>
              <a:t>p</a:t>
            </a:r>
            <a:r>
              <a:rPr dirty="0" sz="1350" spc="85">
                <a:solidFill>
                  <a:srgbClr val="0A0808"/>
                </a:solidFill>
                <a:latin typeface="Arial"/>
                <a:cs typeface="Arial"/>
              </a:rPr>
              <a:t>ers</a:t>
            </a:r>
            <a:r>
              <a:rPr dirty="0" sz="1350" spc="-25">
                <a:solidFill>
                  <a:srgbClr val="0A0808"/>
                </a:solidFill>
                <a:latin typeface="Arial"/>
                <a:cs typeface="Arial"/>
              </a:rPr>
              <a:t>i</a:t>
            </a:r>
            <a:r>
              <a:rPr dirty="0" sz="1350" spc="80">
                <a:solidFill>
                  <a:srgbClr val="0A0808"/>
                </a:solidFill>
                <a:latin typeface="Arial"/>
                <a:cs typeface="Arial"/>
              </a:rPr>
              <a:t>on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0101" y="506851"/>
            <a:ext cx="4838700" cy="5589270"/>
          </a:xfrm>
          <a:custGeom>
            <a:avLst/>
            <a:gdLst/>
            <a:ahLst/>
            <a:cxnLst/>
            <a:rect l="l" t="t" r="r" b="b"/>
            <a:pathLst>
              <a:path w="4838700" h="5589270">
                <a:moveTo>
                  <a:pt x="4838698" y="0"/>
                </a:moveTo>
                <a:lnTo>
                  <a:pt x="0" y="0"/>
                </a:lnTo>
                <a:lnTo>
                  <a:pt x="0" y="5589148"/>
                </a:lnTo>
                <a:lnTo>
                  <a:pt x="4838698" y="5589148"/>
                </a:lnTo>
                <a:lnTo>
                  <a:pt x="4838698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21478" y="5273142"/>
            <a:ext cx="4270375" cy="694690"/>
          </a:xfrm>
          <a:custGeom>
            <a:avLst/>
            <a:gdLst/>
            <a:ahLst/>
            <a:cxnLst/>
            <a:rect l="l" t="t" r="r" b="b"/>
            <a:pathLst>
              <a:path w="4270375" h="694689">
                <a:moveTo>
                  <a:pt x="4270023" y="683235"/>
                </a:moveTo>
                <a:lnTo>
                  <a:pt x="4107360" y="684703"/>
                </a:lnTo>
                <a:lnTo>
                  <a:pt x="3944996" y="686149"/>
                </a:lnTo>
                <a:lnTo>
                  <a:pt x="3783257" y="687552"/>
                </a:lnTo>
                <a:lnTo>
                  <a:pt x="3622471" y="688888"/>
                </a:lnTo>
                <a:lnTo>
                  <a:pt x="3462967" y="690135"/>
                </a:lnTo>
                <a:lnTo>
                  <a:pt x="3305071" y="691273"/>
                </a:lnTo>
                <a:lnTo>
                  <a:pt x="3149113" y="692278"/>
                </a:lnTo>
                <a:lnTo>
                  <a:pt x="2995419" y="693128"/>
                </a:lnTo>
                <a:lnTo>
                  <a:pt x="2844317" y="693801"/>
                </a:lnTo>
                <a:lnTo>
                  <a:pt x="2696136" y="694276"/>
                </a:lnTo>
                <a:lnTo>
                  <a:pt x="2551202" y="694530"/>
                </a:lnTo>
                <a:lnTo>
                  <a:pt x="2409845" y="694541"/>
                </a:lnTo>
                <a:lnTo>
                  <a:pt x="2272391" y="694287"/>
                </a:lnTo>
                <a:lnTo>
                  <a:pt x="2139168" y="693746"/>
                </a:lnTo>
                <a:lnTo>
                  <a:pt x="2010505" y="692896"/>
                </a:lnTo>
                <a:lnTo>
                  <a:pt x="1886729" y="691714"/>
                </a:lnTo>
                <a:lnTo>
                  <a:pt x="1768168" y="690180"/>
                </a:lnTo>
                <a:lnTo>
                  <a:pt x="1655149" y="688269"/>
                </a:lnTo>
                <a:lnTo>
                  <a:pt x="1548001" y="685962"/>
                </a:lnTo>
                <a:lnTo>
                  <a:pt x="1447051" y="683235"/>
                </a:lnTo>
                <a:lnTo>
                  <a:pt x="1352603" y="680283"/>
                </a:lnTo>
                <a:lnTo>
                  <a:pt x="1264504" y="677287"/>
                </a:lnTo>
                <a:lnTo>
                  <a:pt x="1182396" y="674203"/>
                </a:lnTo>
                <a:lnTo>
                  <a:pt x="1105921" y="670986"/>
                </a:lnTo>
                <a:lnTo>
                  <a:pt x="1034720" y="667592"/>
                </a:lnTo>
                <a:lnTo>
                  <a:pt x="968437" y="663978"/>
                </a:lnTo>
                <a:lnTo>
                  <a:pt x="906713" y="660099"/>
                </a:lnTo>
                <a:lnTo>
                  <a:pt x="849190" y="655910"/>
                </a:lnTo>
                <a:lnTo>
                  <a:pt x="795511" y="651369"/>
                </a:lnTo>
                <a:lnTo>
                  <a:pt x="745318" y="646429"/>
                </a:lnTo>
                <a:lnTo>
                  <a:pt x="698252" y="641049"/>
                </a:lnTo>
                <a:lnTo>
                  <a:pt x="653956" y="635182"/>
                </a:lnTo>
                <a:lnTo>
                  <a:pt x="612072" y="628785"/>
                </a:lnTo>
                <a:lnTo>
                  <a:pt x="572242" y="621814"/>
                </a:lnTo>
                <a:lnTo>
                  <a:pt x="534109" y="614225"/>
                </a:lnTo>
                <a:lnTo>
                  <a:pt x="461499" y="597015"/>
                </a:lnTo>
                <a:lnTo>
                  <a:pt x="391378" y="576802"/>
                </a:lnTo>
                <a:lnTo>
                  <a:pt x="322690" y="552949"/>
                </a:lnTo>
                <a:lnTo>
                  <a:pt x="263938" y="523956"/>
                </a:lnTo>
                <a:lnTo>
                  <a:pt x="215447" y="490583"/>
                </a:lnTo>
                <a:lnTo>
                  <a:pt x="175798" y="453934"/>
                </a:lnTo>
                <a:lnTo>
                  <a:pt x="143571" y="415114"/>
                </a:lnTo>
                <a:lnTo>
                  <a:pt x="117348" y="375226"/>
                </a:lnTo>
                <a:lnTo>
                  <a:pt x="95707" y="335375"/>
                </a:lnTo>
                <a:lnTo>
                  <a:pt x="77231" y="296665"/>
                </a:lnTo>
                <a:lnTo>
                  <a:pt x="68735" y="278083"/>
                </a:lnTo>
                <a:lnTo>
                  <a:pt x="60498" y="260201"/>
                </a:lnTo>
                <a:lnTo>
                  <a:pt x="52343" y="243155"/>
                </a:lnTo>
                <a:lnTo>
                  <a:pt x="44091" y="227085"/>
                </a:lnTo>
                <a:lnTo>
                  <a:pt x="35566" y="212129"/>
                </a:lnTo>
                <a:lnTo>
                  <a:pt x="26956" y="196818"/>
                </a:lnTo>
                <a:lnTo>
                  <a:pt x="9308" y="152478"/>
                </a:lnTo>
                <a:lnTo>
                  <a:pt x="1423" y="111202"/>
                </a:lnTo>
                <a:lnTo>
                  <a:pt x="0" y="85812"/>
                </a:lnTo>
                <a:lnTo>
                  <a:pt x="79" y="73851"/>
                </a:lnTo>
                <a:lnTo>
                  <a:pt x="528" y="62422"/>
                </a:lnTo>
                <a:lnTo>
                  <a:pt x="1226" y="51557"/>
                </a:lnTo>
                <a:lnTo>
                  <a:pt x="2053" y="41288"/>
                </a:lnTo>
                <a:lnTo>
                  <a:pt x="2891" y="31646"/>
                </a:lnTo>
                <a:lnTo>
                  <a:pt x="3621" y="22665"/>
                </a:lnTo>
                <a:lnTo>
                  <a:pt x="4122" y="14375"/>
                </a:lnTo>
                <a:lnTo>
                  <a:pt x="4275" y="6810"/>
                </a:lnTo>
                <a:lnTo>
                  <a:pt x="3961" y="0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82703" y="602264"/>
            <a:ext cx="4236085" cy="1966595"/>
          </a:xfrm>
          <a:custGeom>
            <a:avLst/>
            <a:gdLst/>
            <a:ahLst/>
            <a:cxnLst/>
            <a:rect l="l" t="t" r="r" b="b"/>
            <a:pathLst>
              <a:path w="4236084" h="1966595">
                <a:moveTo>
                  <a:pt x="95497" y="43709"/>
                </a:moveTo>
                <a:lnTo>
                  <a:pt x="51320" y="27019"/>
                </a:lnTo>
                <a:lnTo>
                  <a:pt x="8420" y="8750"/>
                </a:lnTo>
                <a:lnTo>
                  <a:pt x="0" y="2859"/>
                </a:lnTo>
                <a:lnTo>
                  <a:pt x="247" y="1024"/>
                </a:lnTo>
                <a:lnTo>
                  <a:pt x="3924" y="42"/>
                </a:lnTo>
                <a:lnTo>
                  <a:pt x="11372" y="0"/>
                </a:lnTo>
                <a:lnTo>
                  <a:pt x="22936" y="981"/>
                </a:lnTo>
                <a:lnTo>
                  <a:pt x="85744" y="10927"/>
                </a:lnTo>
                <a:lnTo>
                  <a:pt x="154476" y="24245"/>
                </a:lnTo>
                <a:lnTo>
                  <a:pt x="197929" y="33166"/>
                </a:lnTo>
                <a:lnTo>
                  <a:pt x="247897" y="43709"/>
                </a:lnTo>
                <a:lnTo>
                  <a:pt x="306419" y="56022"/>
                </a:lnTo>
                <a:lnTo>
                  <a:pt x="374694" y="70118"/>
                </a:lnTo>
                <a:lnTo>
                  <a:pt x="451808" y="85883"/>
                </a:lnTo>
                <a:lnTo>
                  <a:pt x="536847" y="103204"/>
                </a:lnTo>
                <a:lnTo>
                  <a:pt x="628897" y="121967"/>
                </a:lnTo>
                <a:lnTo>
                  <a:pt x="727043" y="142057"/>
                </a:lnTo>
                <a:lnTo>
                  <a:pt x="830370" y="163362"/>
                </a:lnTo>
                <a:lnTo>
                  <a:pt x="937964" y="185767"/>
                </a:lnTo>
                <a:lnTo>
                  <a:pt x="1048911" y="209159"/>
                </a:lnTo>
                <a:lnTo>
                  <a:pt x="1162297" y="233424"/>
                </a:lnTo>
                <a:lnTo>
                  <a:pt x="1277206" y="258447"/>
                </a:lnTo>
                <a:lnTo>
                  <a:pt x="1392726" y="284115"/>
                </a:lnTo>
                <a:lnTo>
                  <a:pt x="1507940" y="310315"/>
                </a:lnTo>
                <a:lnTo>
                  <a:pt x="1621935" y="336931"/>
                </a:lnTo>
                <a:lnTo>
                  <a:pt x="1733797" y="363852"/>
                </a:lnTo>
                <a:lnTo>
                  <a:pt x="1842610" y="390962"/>
                </a:lnTo>
                <a:lnTo>
                  <a:pt x="1947461" y="418148"/>
                </a:lnTo>
                <a:lnTo>
                  <a:pt x="2047436" y="445296"/>
                </a:lnTo>
                <a:lnTo>
                  <a:pt x="2141619" y="472292"/>
                </a:lnTo>
                <a:lnTo>
                  <a:pt x="2229097" y="499023"/>
                </a:lnTo>
                <a:lnTo>
                  <a:pt x="2312460" y="526133"/>
                </a:lnTo>
                <a:lnTo>
                  <a:pt x="2394846" y="554267"/>
                </a:lnTo>
                <a:lnTo>
                  <a:pt x="2476158" y="583313"/>
                </a:lnTo>
                <a:lnTo>
                  <a:pt x="2556299" y="613155"/>
                </a:lnTo>
                <a:lnTo>
                  <a:pt x="2635174" y="643679"/>
                </a:lnTo>
                <a:lnTo>
                  <a:pt x="2712685" y="674774"/>
                </a:lnTo>
                <a:lnTo>
                  <a:pt x="2788737" y="706323"/>
                </a:lnTo>
                <a:lnTo>
                  <a:pt x="2863233" y="738214"/>
                </a:lnTo>
                <a:lnTo>
                  <a:pt x="2936076" y="770332"/>
                </a:lnTo>
                <a:lnTo>
                  <a:pt x="3007170" y="802565"/>
                </a:lnTo>
                <a:lnTo>
                  <a:pt x="3076418" y="834797"/>
                </a:lnTo>
                <a:lnTo>
                  <a:pt x="3143725" y="866916"/>
                </a:lnTo>
                <a:lnTo>
                  <a:pt x="3208993" y="898806"/>
                </a:lnTo>
                <a:lnTo>
                  <a:pt x="3272126" y="930356"/>
                </a:lnTo>
                <a:lnTo>
                  <a:pt x="3333029" y="961450"/>
                </a:lnTo>
                <a:lnTo>
                  <a:pt x="3391603" y="991975"/>
                </a:lnTo>
                <a:lnTo>
                  <a:pt x="3447754" y="1021817"/>
                </a:lnTo>
                <a:lnTo>
                  <a:pt x="3501383" y="1050862"/>
                </a:lnTo>
                <a:lnTo>
                  <a:pt x="3552396" y="1078996"/>
                </a:lnTo>
                <a:lnTo>
                  <a:pt x="3600696" y="1106106"/>
                </a:lnTo>
                <a:lnTo>
                  <a:pt x="3645958" y="1132353"/>
                </a:lnTo>
                <a:lnTo>
                  <a:pt x="3688043" y="1157998"/>
                </a:lnTo>
                <a:lnTo>
                  <a:pt x="3727133" y="1183081"/>
                </a:lnTo>
                <a:lnTo>
                  <a:pt x="3763408" y="1207642"/>
                </a:lnTo>
                <a:lnTo>
                  <a:pt x="3797050" y="1231718"/>
                </a:lnTo>
                <a:lnTo>
                  <a:pt x="3828238" y="1255350"/>
                </a:lnTo>
                <a:lnTo>
                  <a:pt x="3883982" y="1301436"/>
                </a:lnTo>
                <a:lnTo>
                  <a:pt x="3932086" y="1346213"/>
                </a:lnTo>
                <a:lnTo>
                  <a:pt x="3974000" y="1389995"/>
                </a:lnTo>
                <a:lnTo>
                  <a:pt x="4011169" y="1433093"/>
                </a:lnTo>
                <a:lnTo>
                  <a:pt x="4045043" y="1475821"/>
                </a:lnTo>
                <a:lnTo>
                  <a:pt x="4077070" y="1518493"/>
                </a:lnTo>
                <a:lnTo>
                  <a:pt x="4092842" y="1539905"/>
                </a:lnTo>
                <a:lnTo>
                  <a:pt x="4108696" y="1561420"/>
                </a:lnTo>
                <a:lnTo>
                  <a:pt x="4137841" y="1604169"/>
                </a:lnTo>
                <a:lnTo>
                  <a:pt x="4161832" y="1646159"/>
                </a:lnTo>
                <a:lnTo>
                  <a:pt x="4181233" y="1687485"/>
                </a:lnTo>
                <a:lnTo>
                  <a:pt x="4196605" y="1728242"/>
                </a:lnTo>
                <a:lnTo>
                  <a:pt x="4208510" y="1768524"/>
                </a:lnTo>
                <a:lnTo>
                  <a:pt x="4217509" y="1808427"/>
                </a:lnTo>
                <a:lnTo>
                  <a:pt x="4224166" y="1848046"/>
                </a:lnTo>
                <a:lnTo>
                  <a:pt x="4229041" y="1887475"/>
                </a:lnTo>
                <a:lnTo>
                  <a:pt x="4232697" y="1926808"/>
                </a:lnTo>
                <a:lnTo>
                  <a:pt x="4234243" y="1946469"/>
                </a:lnTo>
                <a:lnTo>
                  <a:pt x="4235696" y="1966142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1826" y="2581056"/>
            <a:ext cx="2250440" cy="1532255"/>
          </a:xfrm>
          <a:custGeom>
            <a:avLst/>
            <a:gdLst/>
            <a:ahLst/>
            <a:cxnLst/>
            <a:rect l="l" t="t" r="r" b="b"/>
            <a:pathLst>
              <a:path w="2250440" h="1532254">
                <a:moveTo>
                  <a:pt x="2247323" y="0"/>
                </a:moveTo>
                <a:lnTo>
                  <a:pt x="2248422" y="50343"/>
                </a:lnTo>
                <a:lnTo>
                  <a:pt x="2249261" y="99961"/>
                </a:lnTo>
                <a:lnTo>
                  <a:pt x="2249756" y="147928"/>
                </a:lnTo>
                <a:lnTo>
                  <a:pt x="2249855" y="178532"/>
                </a:lnTo>
                <a:lnTo>
                  <a:pt x="2249827" y="193318"/>
                </a:lnTo>
                <a:lnTo>
                  <a:pt x="2249392" y="235207"/>
                </a:lnTo>
                <a:lnTo>
                  <a:pt x="2247885" y="284014"/>
                </a:lnTo>
                <a:lnTo>
                  <a:pt x="2244823" y="331345"/>
                </a:lnTo>
                <a:lnTo>
                  <a:pt x="2237848" y="376412"/>
                </a:lnTo>
                <a:lnTo>
                  <a:pt x="2227877" y="407126"/>
                </a:lnTo>
                <a:lnTo>
                  <a:pt x="2223973" y="418737"/>
                </a:lnTo>
                <a:lnTo>
                  <a:pt x="2220542" y="429966"/>
                </a:lnTo>
                <a:lnTo>
                  <a:pt x="2217347" y="440918"/>
                </a:lnTo>
                <a:lnTo>
                  <a:pt x="2214148" y="451698"/>
                </a:lnTo>
                <a:lnTo>
                  <a:pt x="2196550" y="495193"/>
                </a:lnTo>
                <a:lnTo>
                  <a:pt x="2171627" y="531142"/>
                </a:lnTo>
                <a:lnTo>
                  <a:pt x="2162949" y="540832"/>
                </a:lnTo>
                <a:lnTo>
                  <a:pt x="2154654" y="550628"/>
                </a:lnTo>
                <a:lnTo>
                  <a:pt x="2146616" y="560520"/>
                </a:lnTo>
                <a:lnTo>
                  <a:pt x="2138707" y="570494"/>
                </a:lnTo>
                <a:lnTo>
                  <a:pt x="2130800" y="580537"/>
                </a:lnTo>
                <a:lnTo>
                  <a:pt x="2122770" y="590637"/>
                </a:lnTo>
                <a:lnTo>
                  <a:pt x="2096665" y="621151"/>
                </a:lnTo>
                <a:lnTo>
                  <a:pt x="2064876" y="651722"/>
                </a:lnTo>
                <a:lnTo>
                  <a:pt x="2023979" y="682009"/>
                </a:lnTo>
                <a:lnTo>
                  <a:pt x="1989964" y="701874"/>
                </a:lnTo>
                <a:lnTo>
                  <a:pt x="1949364" y="721360"/>
                </a:lnTo>
                <a:lnTo>
                  <a:pt x="1900834" y="740528"/>
                </a:lnTo>
                <a:lnTo>
                  <a:pt x="1842467" y="760200"/>
                </a:lnTo>
                <a:lnTo>
                  <a:pt x="1775704" y="780296"/>
                </a:lnTo>
                <a:lnTo>
                  <a:pt x="1702441" y="800569"/>
                </a:lnTo>
                <a:lnTo>
                  <a:pt x="1663963" y="810694"/>
                </a:lnTo>
                <a:lnTo>
                  <a:pt x="1624570" y="820771"/>
                </a:lnTo>
                <a:lnTo>
                  <a:pt x="1584499" y="830768"/>
                </a:lnTo>
                <a:lnTo>
                  <a:pt x="1543986" y="840655"/>
                </a:lnTo>
                <a:lnTo>
                  <a:pt x="1503269" y="850400"/>
                </a:lnTo>
                <a:lnTo>
                  <a:pt x="1462584" y="859973"/>
                </a:lnTo>
                <a:lnTo>
                  <a:pt x="1422168" y="869343"/>
                </a:lnTo>
                <a:lnTo>
                  <a:pt x="1382257" y="878478"/>
                </a:lnTo>
                <a:lnTo>
                  <a:pt x="1343089" y="887348"/>
                </a:lnTo>
                <a:lnTo>
                  <a:pt x="1304900" y="895921"/>
                </a:lnTo>
                <a:lnTo>
                  <a:pt x="1232407" y="912056"/>
                </a:lnTo>
                <a:lnTo>
                  <a:pt x="1165725" y="926709"/>
                </a:lnTo>
                <a:lnTo>
                  <a:pt x="1100474" y="940206"/>
                </a:lnTo>
                <a:lnTo>
                  <a:pt x="1036068" y="952713"/>
                </a:lnTo>
                <a:lnTo>
                  <a:pt x="972807" y="964335"/>
                </a:lnTo>
                <a:lnTo>
                  <a:pt x="910986" y="975180"/>
                </a:lnTo>
                <a:lnTo>
                  <a:pt x="850903" y="985353"/>
                </a:lnTo>
                <a:lnTo>
                  <a:pt x="792855" y="994959"/>
                </a:lnTo>
                <a:lnTo>
                  <a:pt x="764686" y="999584"/>
                </a:lnTo>
                <a:lnTo>
                  <a:pt x="737137" y="1004106"/>
                </a:lnTo>
                <a:lnTo>
                  <a:pt x="684049" y="1012899"/>
                </a:lnTo>
                <a:lnTo>
                  <a:pt x="633886" y="1021445"/>
                </a:lnTo>
                <a:lnTo>
                  <a:pt x="609994" y="1025658"/>
                </a:lnTo>
                <a:lnTo>
                  <a:pt x="586799" y="1029708"/>
                </a:lnTo>
                <a:lnTo>
                  <a:pt x="542107" y="1036989"/>
                </a:lnTo>
                <a:lnTo>
                  <a:pt x="499698" y="1043365"/>
                </a:lnTo>
                <a:lnTo>
                  <a:pt x="459597" y="1049055"/>
                </a:lnTo>
                <a:lnTo>
                  <a:pt x="421827" y="1054281"/>
                </a:lnTo>
                <a:lnTo>
                  <a:pt x="403824" y="1056789"/>
                </a:lnTo>
                <a:lnTo>
                  <a:pt x="353378" y="1064225"/>
                </a:lnTo>
                <a:lnTo>
                  <a:pt x="308341" y="1072108"/>
                </a:lnTo>
                <a:lnTo>
                  <a:pt x="268795" y="1081184"/>
                </a:lnTo>
                <a:lnTo>
                  <a:pt x="222236" y="1096598"/>
                </a:lnTo>
                <a:lnTo>
                  <a:pt x="180807" y="1120934"/>
                </a:lnTo>
                <a:lnTo>
                  <a:pt x="151351" y="1153208"/>
                </a:lnTo>
                <a:lnTo>
                  <a:pt x="142330" y="1163568"/>
                </a:lnTo>
                <a:lnTo>
                  <a:pt x="111142" y="1200031"/>
                </a:lnTo>
                <a:lnTo>
                  <a:pt x="86894" y="1231401"/>
                </a:lnTo>
                <a:lnTo>
                  <a:pt x="63626" y="1264755"/>
                </a:lnTo>
                <a:lnTo>
                  <a:pt x="42882" y="1298777"/>
                </a:lnTo>
                <a:lnTo>
                  <a:pt x="21816" y="1342902"/>
                </a:lnTo>
                <a:lnTo>
                  <a:pt x="10696" y="1379866"/>
                </a:lnTo>
                <a:lnTo>
                  <a:pt x="2819" y="1429815"/>
                </a:lnTo>
                <a:lnTo>
                  <a:pt x="225" y="1480480"/>
                </a:lnTo>
                <a:lnTo>
                  <a:pt x="0" y="1518921"/>
                </a:lnTo>
                <a:lnTo>
                  <a:pt x="10" y="1531815"/>
                </a:lnTo>
              </a:path>
            </a:pathLst>
          </a:custGeom>
          <a:ln w="507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1699" y="52947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38836" y="56662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83399" y="34786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40535" y="38501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35699" y="36183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2837" y="39898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08599" y="54090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65736" y="57805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19799" y="5703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76937" y="9418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72098" y="5322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29237" y="9037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4999" y="1027550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0"/>
                </a:moveTo>
                <a:lnTo>
                  <a:pt x="0" y="42862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42135" y="139902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72098" y="44597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29237" y="44311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08599" y="14244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65736" y="13958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19599" y="51201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76737" y="50915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3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34099" y="15387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91237" y="15101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91299" y="2897626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48435" y="28690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76898" y="3062726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34037" y="30341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38999" y="22626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96135" y="22340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78966" y="4100949"/>
            <a:ext cx="1214120" cy="533400"/>
          </a:xfrm>
          <a:custGeom>
            <a:avLst/>
            <a:gdLst/>
            <a:ahLst/>
            <a:cxnLst/>
            <a:rect l="l" t="t" r="r" b="b"/>
            <a:pathLst>
              <a:path w="1214120" h="533400">
                <a:moveTo>
                  <a:pt x="4232" y="0"/>
                </a:moveTo>
                <a:lnTo>
                  <a:pt x="220" y="50217"/>
                </a:lnTo>
                <a:lnTo>
                  <a:pt x="0" y="62641"/>
                </a:lnTo>
                <a:lnTo>
                  <a:pt x="301" y="74978"/>
                </a:lnTo>
                <a:lnTo>
                  <a:pt x="8813" y="123109"/>
                </a:lnTo>
                <a:lnTo>
                  <a:pt x="25791" y="157441"/>
                </a:lnTo>
                <a:lnTo>
                  <a:pt x="51973" y="186901"/>
                </a:lnTo>
                <a:lnTo>
                  <a:pt x="80499" y="213545"/>
                </a:lnTo>
                <a:lnTo>
                  <a:pt x="112471" y="238672"/>
                </a:lnTo>
                <a:lnTo>
                  <a:pt x="149598" y="261956"/>
                </a:lnTo>
                <a:lnTo>
                  <a:pt x="193594" y="283072"/>
                </a:lnTo>
                <a:lnTo>
                  <a:pt x="246168" y="301695"/>
                </a:lnTo>
                <a:lnTo>
                  <a:pt x="286828" y="312564"/>
                </a:lnTo>
                <a:lnTo>
                  <a:pt x="333319" y="321970"/>
                </a:lnTo>
                <a:lnTo>
                  <a:pt x="389549" y="329329"/>
                </a:lnTo>
                <a:lnTo>
                  <a:pt x="453991" y="334962"/>
                </a:lnTo>
                <a:lnTo>
                  <a:pt x="524242" y="339324"/>
                </a:lnTo>
                <a:lnTo>
                  <a:pt x="597904" y="342874"/>
                </a:lnTo>
                <a:lnTo>
                  <a:pt x="672575" y="346068"/>
                </a:lnTo>
                <a:lnTo>
                  <a:pt x="709539" y="347675"/>
                </a:lnTo>
                <a:lnTo>
                  <a:pt x="781224" y="351192"/>
                </a:lnTo>
                <a:lnTo>
                  <a:pt x="847918" y="355498"/>
                </a:lnTo>
                <a:lnTo>
                  <a:pt x="907221" y="361048"/>
                </a:lnTo>
                <a:lnTo>
                  <a:pt x="956732" y="368299"/>
                </a:lnTo>
                <a:lnTo>
                  <a:pt x="997480" y="377443"/>
                </a:lnTo>
                <a:lnTo>
                  <a:pt x="1048112" y="393898"/>
                </a:lnTo>
                <a:lnTo>
                  <a:pt x="1088101" y="412495"/>
                </a:lnTo>
                <a:lnTo>
                  <a:pt x="1128639" y="438403"/>
                </a:lnTo>
                <a:lnTo>
                  <a:pt x="1159323" y="462787"/>
                </a:lnTo>
                <a:lnTo>
                  <a:pt x="1166061" y="468288"/>
                </a:lnTo>
                <a:lnTo>
                  <a:pt x="1172588" y="473455"/>
                </a:lnTo>
                <a:lnTo>
                  <a:pt x="1178984" y="478242"/>
                </a:lnTo>
                <a:lnTo>
                  <a:pt x="1185332" y="482599"/>
                </a:lnTo>
                <a:lnTo>
                  <a:pt x="1201616" y="495612"/>
                </a:lnTo>
                <a:lnTo>
                  <a:pt x="1210457" y="507460"/>
                </a:lnTo>
                <a:lnTo>
                  <a:pt x="1213822" y="517651"/>
                </a:lnTo>
                <a:lnTo>
                  <a:pt x="1213682" y="525693"/>
                </a:lnTo>
                <a:lnTo>
                  <a:pt x="1212005" y="531093"/>
                </a:lnTo>
                <a:lnTo>
                  <a:pt x="1210760" y="533360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26204" y="4659749"/>
            <a:ext cx="2479675" cy="725170"/>
          </a:xfrm>
          <a:custGeom>
            <a:avLst/>
            <a:gdLst/>
            <a:ahLst/>
            <a:cxnLst/>
            <a:rect l="l" t="t" r="r" b="b"/>
            <a:pathLst>
              <a:path w="2479675" h="725170">
                <a:moveTo>
                  <a:pt x="2440183" y="0"/>
                </a:moveTo>
                <a:lnTo>
                  <a:pt x="2469931" y="24207"/>
                </a:lnTo>
                <a:lnTo>
                  <a:pt x="2479351" y="41879"/>
                </a:lnTo>
                <a:lnTo>
                  <a:pt x="2478594" y="51521"/>
                </a:lnTo>
                <a:lnTo>
                  <a:pt x="2475593" y="57969"/>
                </a:lnTo>
                <a:lnTo>
                  <a:pt x="2473154" y="64018"/>
                </a:lnTo>
                <a:lnTo>
                  <a:pt x="2444970" y="98991"/>
                </a:lnTo>
                <a:lnTo>
                  <a:pt x="2401823" y="121289"/>
                </a:lnTo>
                <a:lnTo>
                  <a:pt x="2362360" y="137232"/>
                </a:lnTo>
                <a:lnTo>
                  <a:pt x="2345150" y="144247"/>
                </a:lnTo>
                <a:lnTo>
                  <a:pt x="2328223" y="151343"/>
                </a:lnTo>
                <a:lnTo>
                  <a:pt x="2311313" y="158539"/>
                </a:lnTo>
                <a:lnTo>
                  <a:pt x="2294152" y="165860"/>
                </a:lnTo>
                <a:lnTo>
                  <a:pt x="2276474" y="173327"/>
                </a:lnTo>
                <a:lnTo>
                  <a:pt x="2238497" y="188787"/>
                </a:lnTo>
                <a:lnTo>
                  <a:pt x="2195247" y="205099"/>
                </a:lnTo>
                <a:lnTo>
                  <a:pt x="2144587" y="222440"/>
                </a:lnTo>
                <a:lnTo>
                  <a:pt x="2084382" y="240989"/>
                </a:lnTo>
                <a:lnTo>
                  <a:pt x="2012494" y="260923"/>
                </a:lnTo>
                <a:lnTo>
                  <a:pt x="1971502" y="271465"/>
                </a:lnTo>
                <a:lnTo>
                  <a:pt x="1926789" y="282420"/>
                </a:lnTo>
                <a:lnTo>
                  <a:pt x="1878087" y="293810"/>
                </a:lnTo>
                <a:lnTo>
                  <a:pt x="1825130" y="305658"/>
                </a:lnTo>
                <a:lnTo>
                  <a:pt x="1765361" y="318334"/>
                </a:lnTo>
                <a:lnTo>
                  <a:pt x="1697073" y="332105"/>
                </a:lnTo>
                <a:lnTo>
                  <a:pt x="1621274" y="346841"/>
                </a:lnTo>
                <a:lnTo>
                  <a:pt x="1538974" y="362411"/>
                </a:lnTo>
                <a:lnTo>
                  <a:pt x="1451180" y="378685"/>
                </a:lnTo>
                <a:lnTo>
                  <a:pt x="1358902" y="395532"/>
                </a:lnTo>
                <a:lnTo>
                  <a:pt x="1263147" y="412822"/>
                </a:lnTo>
                <a:lnTo>
                  <a:pt x="1164925" y="430424"/>
                </a:lnTo>
                <a:lnTo>
                  <a:pt x="1065243" y="448207"/>
                </a:lnTo>
                <a:lnTo>
                  <a:pt x="965110" y="466040"/>
                </a:lnTo>
                <a:lnTo>
                  <a:pt x="865536" y="483794"/>
                </a:lnTo>
                <a:lnTo>
                  <a:pt x="767527" y="501337"/>
                </a:lnTo>
                <a:lnTo>
                  <a:pt x="672094" y="518538"/>
                </a:lnTo>
                <a:lnTo>
                  <a:pt x="580244" y="535268"/>
                </a:lnTo>
                <a:lnTo>
                  <a:pt x="492985" y="551396"/>
                </a:lnTo>
                <a:lnTo>
                  <a:pt x="411327" y="566790"/>
                </a:lnTo>
                <a:lnTo>
                  <a:pt x="336278" y="581321"/>
                </a:lnTo>
                <a:lnTo>
                  <a:pt x="268846" y="594858"/>
                </a:lnTo>
                <a:lnTo>
                  <a:pt x="210039" y="607269"/>
                </a:lnTo>
                <a:lnTo>
                  <a:pt x="160868" y="618425"/>
                </a:lnTo>
                <a:lnTo>
                  <a:pt x="120441" y="628661"/>
                </a:lnTo>
                <a:lnTo>
                  <a:pt x="59596" y="647628"/>
                </a:lnTo>
                <a:lnTo>
                  <a:pt x="21991" y="664574"/>
                </a:lnTo>
                <a:lnTo>
                  <a:pt x="0" y="692312"/>
                </a:lnTo>
                <a:lnTo>
                  <a:pt x="2582" y="697950"/>
                </a:lnTo>
                <a:lnTo>
                  <a:pt x="38196" y="718220"/>
                </a:lnTo>
                <a:lnTo>
                  <a:pt x="62997" y="724775"/>
                </a:lnTo>
                <a:lnTo>
                  <a:pt x="64388" y="725050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05498" y="4561325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62637" y="45327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3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62499" y="2732526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6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19637" y="27039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0"/>
                </a:moveTo>
                <a:lnTo>
                  <a:pt x="0" y="85725"/>
                </a:lnTo>
                <a:lnTo>
                  <a:pt x="85725" y="85725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743110" y="5993249"/>
            <a:ext cx="1207135" cy="12065"/>
          </a:xfrm>
          <a:custGeom>
            <a:avLst/>
            <a:gdLst/>
            <a:ahLst/>
            <a:cxnLst/>
            <a:rect l="l" t="t" r="r" b="b"/>
            <a:pathLst>
              <a:path w="1207134" h="12064">
                <a:moveTo>
                  <a:pt x="1207088" y="0"/>
                </a:moveTo>
                <a:lnTo>
                  <a:pt x="0" y="11951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67498" y="5831620"/>
            <a:ext cx="343535" cy="342900"/>
          </a:xfrm>
          <a:custGeom>
            <a:avLst/>
            <a:gdLst/>
            <a:ahLst/>
            <a:cxnLst/>
            <a:rect l="l" t="t" r="r" b="b"/>
            <a:pathLst>
              <a:path w="343534" h="342900">
                <a:moveTo>
                  <a:pt x="306026" y="0"/>
                </a:moveTo>
                <a:lnTo>
                  <a:pt x="294134" y="879"/>
                </a:lnTo>
                <a:lnTo>
                  <a:pt x="283357" y="5254"/>
                </a:lnTo>
                <a:lnTo>
                  <a:pt x="0" y="174328"/>
                </a:lnTo>
                <a:lnTo>
                  <a:pt x="286649" y="337758"/>
                </a:lnTo>
                <a:lnTo>
                  <a:pt x="298223" y="342065"/>
                </a:lnTo>
                <a:lnTo>
                  <a:pt x="310136" y="342481"/>
                </a:lnTo>
                <a:lnTo>
                  <a:pt x="321498" y="339250"/>
                </a:lnTo>
                <a:lnTo>
                  <a:pt x="331420" y="332616"/>
                </a:lnTo>
                <a:lnTo>
                  <a:pt x="338618" y="323530"/>
                </a:lnTo>
                <a:lnTo>
                  <a:pt x="342926" y="311956"/>
                </a:lnTo>
                <a:lnTo>
                  <a:pt x="343342" y="300044"/>
                </a:lnTo>
                <a:lnTo>
                  <a:pt x="340112" y="288682"/>
                </a:lnTo>
                <a:lnTo>
                  <a:pt x="333477" y="278760"/>
                </a:lnTo>
                <a:lnTo>
                  <a:pt x="324391" y="271561"/>
                </a:lnTo>
                <a:lnTo>
                  <a:pt x="151222" y="172831"/>
                </a:lnTo>
                <a:lnTo>
                  <a:pt x="322402" y="70691"/>
                </a:lnTo>
                <a:lnTo>
                  <a:pt x="331841" y="62744"/>
                </a:lnTo>
                <a:lnTo>
                  <a:pt x="338066" y="52590"/>
                </a:lnTo>
                <a:lnTo>
                  <a:pt x="340852" y="41120"/>
                </a:lnTo>
                <a:lnTo>
                  <a:pt x="339972" y="29228"/>
                </a:lnTo>
                <a:lnTo>
                  <a:pt x="335597" y="18450"/>
                </a:lnTo>
                <a:lnTo>
                  <a:pt x="327650" y="9010"/>
                </a:lnTo>
                <a:lnTo>
                  <a:pt x="317496" y="2785"/>
                </a:lnTo>
                <a:lnTo>
                  <a:pt x="3060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60408" y="5980549"/>
            <a:ext cx="1207135" cy="12065"/>
          </a:xfrm>
          <a:custGeom>
            <a:avLst/>
            <a:gdLst/>
            <a:ahLst/>
            <a:cxnLst/>
            <a:rect l="l" t="t" r="r" b="b"/>
            <a:pathLst>
              <a:path w="1207134" h="12064">
                <a:moveTo>
                  <a:pt x="1207089" y="0"/>
                </a:moveTo>
                <a:lnTo>
                  <a:pt x="0" y="11951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84798" y="5818920"/>
            <a:ext cx="343535" cy="342900"/>
          </a:xfrm>
          <a:custGeom>
            <a:avLst/>
            <a:gdLst/>
            <a:ahLst/>
            <a:cxnLst/>
            <a:rect l="l" t="t" r="r" b="b"/>
            <a:pathLst>
              <a:path w="343535" h="342900">
                <a:moveTo>
                  <a:pt x="306027" y="0"/>
                </a:moveTo>
                <a:lnTo>
                  <a:pt x="294134" y="879"/>
                </a:lnTo>
                <a:lnTo>
                  <a:pt x="283357" y="5254"/>
                </a:lnTo>
                <a:lnTo>
                  <a:pt x="0" y="174328"/>
                </a:lnTo>
                <a:lnTo>
                  <a:pt x="286649" y="337758"/>
                </a:lnTo>
                <a:lnTo>
                  <a:pt x="298223" y="342065"/>
                </a:lnTo>
                <a:lnTo>
                  <a:pt x="310136" y="342481"/>
                </a:lnTo>
                <a:lnTo>
                  <a:pt x="321498" y="339250"/>
                </a:lnTo>
                <a:lnTo>
                  <a:pt x="331420" y="332616"/>
                </a:lnTo>
                <a:lnTo>
                  <a:pt x="338618" y="323530"/>
                </a:lnTo>
                <a:lnTo>
                  <a:pt x="342925" y="311956"/>
                </a:lnTo>
                <a:lnTo>
                  <a:pt x="343341" y="300043"/>
                </a:lnTo>
                <a:lnTo>
                  <a:pt x="340110" y="288681"/>
                </a:lnTo>
                <a:lnTo>
                  <a:pt x="333476" y="278759"/>
                </a:lnTo>
                <a:lnTo>
                  <a:pt x="324391" y="271560"/>
                </a:lnTo>
                <a:lnTo>
                  <a:pt x="151222" y="172831"/>
                </a:lnTo>
                <a:lnTo>
                  <a:pt x="322402" y="70691"/>
                </a:lnTo>
                <a:lnTo>
                  <a:pt x="331841" y="62743"/>
                </a:lnTo>
                <a:lnTo>
                  <a:pt x="338066" y="52589"/>
                </a:lnTo>
                <a:lnTo>
                  <a:pt x="340852" y="41120"/>
                </a:lnTo>
                <a:lnTo>
                  <a:pt x="339973" y="29227"/>
                </a:lnTo>
                <a:lnTo>
                  <a:pt x="335598" y="18449"/>
                </a:lnTo>
                <a:lnTo>
                  <a:pt x="327651" y="9010"/>
                </a:lnTo>
                <a:lnTo>
                  <a:pt x="317496" y="2785"/>
                </a:lnTo>
                <a:lnTo>
                  <a:pt x="306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53089" y="5845983"/>
            <a:ext cx="854075" cy="83820"/>
          </a:xfrm>
          <a:custGeom>
            <a:avLst/>
            <a:gdLst/>
            <a:ahLst/>
            <a:cxnLst/>
            <a:rect l="l" t="t" r="r" b="b"/>
            <a:pathLst>
              <a:path w="854075" h="83820">
                <a:moveTo>
                  <a:pt x="853910" y="83765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77835" y="5697676"/>
            <a:ext cx="353695" cy="341630"/>
          </a:xfrm>
          <a:custGeom>
            <a:avLst/>
            <a:gdLst/>
            <a:ahLst/>
            <a:cxnLst/>
            <a:rect l="l" t="t" r="r" b="b"/>
            <a:pathLst>
              <a:path w="353695" h="341629">
                <a:moveTo>
                  <a:pt x="311890" y="0"/>
                </a:moveTo>
                <a:lnTo>
                  <a:pt x="299887" y="3284"/>
                </a:lnTo>
                <a:lnTo>
                  <a:pt x="0" y="140924"/>
                </a:lnTo>
                <a:lnTo>
                  <a:pt x="267423" y="334214"/>
                </a:lnTo>
                <a:lnTo>
                  <a:pt x="277750" y="339510"/>
                </a:lnTo>
                <a:lnTo>
                  <a:pt x="289526" y="341439"/>
                </a:lnTo>
                <a:lnTo>
                  <a:pt x="301202" y="339675"/>
                </a:lnTo>
                <a:lnTo>
                  <a:pt x="311870" y="334365"/>
                </a:lnTo>
                <a:lnTo>
                  <a:pt x="320621" y="325656"/>
                </a:lnTo>
                <a:lnTo>
                  <a:pt x="325917" y="315329"/>
                </a:lnTo>
                <a:lnTo>
                  <a:pt x="327845" y="303553"/>
                </a:lnTo>
                <a:lnTo>
                  <a:pt x="326081" y="291877"/>
                </a:lnTo>
                <a:lnTo>
                  <a:pt x="320771" y="281209"/>
                </a:lnTo>
                <a:lnTo>
                  <a:pt x="312061" y="272458"/>
                </a:lnTo>
                <a:lnTo>
                  <a:pt x="150507" y="155688"/>
                </a:lnTo>
                <a:lnTo>
                  <a:pt x="331673" y="72537"/>
                </a:lnTo>
                <a:lnTo>
                  <a:pt x="341067" y="66422"/>
                </a:lnTo>
                <a:lnTo>
                  <a:pt x="348693" y="57109"/>
                </a:lnTo>
                <a:lnTo>
                  <a:pt x="353011" y="46013"/>
                </a:lnTo>
                <a:lnTo>
                  <a:pt x="353692" y="34021"/>
                </a:lnTo>
                <a:lnTo>
                  <a:pt x="350408" y="22018"/>
                </a:lnTo>
                <a:lnTo>
                  <a:pt x="344291" y="12622"/>
                </a:lnTo>
                <a:lnTo>
                  <a:pt x="334977" y="4997"/>
                </a:lnTo>
                <a:lnTo>
                  <a:pt x="323882" y="680"/>
                </a:lnTo>
                <a:lnTo>
                  <a:pt x="311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24816" y="772963"/>
            <a:ext cx="32384" cy="4712335"/>
          </a:xfrm>
          <a:custGeom>
            <a:avLst/>
            <a:gdLst/>
            <a:ahLst/>
            <a:cxnLst/>
            <a:rect l="l" t="t" r="r" b="b"/>
            <a:pathLst>
              <a:path w="32385" h="4712335">
                <a:moveTo>
                  <a:pt x="32226" y="4712308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55116" y="697350"/>
            <a:ext cx="342900" cy="343535"/>
          </a:xfrm>
          <a:custGeom>
            <a:avLst/>
            <a:gdLst/>
            <a:ahLst/>
            <a:cxnLst/>
            <a:rect l="l" t="t" r="r" b="b"/>
            <a:pathLst>
              <a:path w="342900" h="343534">
                <a:moveTo>
                  <a:pt x="169184" y="0"/>
                </a:moveTo>
                <a:lnTo>
                  <a:pt x="4876" y="286146"/>
                </a:lnTo>
                <a:lnTo>
                  <a:pt x="689" y="296963"/>
                </a:lnTo>
                <a:lnTo>
                  <a:pt x="0" y="308877"/>
                </a:lnTo>
                <a:lnTo>
                  <a:pt x="2973" y="320307"/>
                </a:lnTo>
                <a:lnTo>
                  <a:pt x="9368" y="330364"/>
                </a:lnTo>
                <a:lnTo>
                  <a:pt x="18945" y="338159"/>
                </a:lnTo>
                <a:lnTo>
                  <a:pt x="29761" y="342346"/>
                </a:lnTo>
                <a:lnTo>
                  <a:pt x="41675" y="343036"/>
                </a:lnTo>
                <a:lnTo>
                  <a:pt x="53105" y="340063"/>
                </a:lnTo>
                <a:lnTo>
                  <a:pt x="63162" y="333667"/>
                </a:lnTo>
                <a:lnTo>
                  <a:pt x="70957" y="324091"/>
                </a:lnTo>
                <a:lnTo>
                  <a:pt x="170217" y="151225"/>
                </a:lnTo>
                <a:lnTo>
                  <a:pt x="258790" y="151225"/>
                </a:lnTo>
                <a:lnTo>
                  <a:pt x="169184" y="0"/>
                </a:lnTo>
                <a:close/>
              </a:path>
              <a:path w="342900" h="343534">
                <a:moveTo>
                  <a:pt x="258790" y="151225"/>
                </a:moveTo>
                <a:lnTo>
                  <a:pt x="170217" y="151225"/>
                </a:lnTo>
                <a:lnTo>
                  <a:pt x="271833" y="322717"/>
                </a:lnTo>
                <a:lnTo>
                  <a:pt x="279208" y="331704"/>
                </a:lnTo>
                <a:lnTo>
                  <a:pt x="289237" y="338159"/>
                </a:lnTo>
                <a:lnTo>
                  <a:pt x="300645" y="341190"/>
                </a:lnTo>
                <a:lnTo>
                  <a:pt x="312540" y="340571"/>
                </a:lnTo>
                <a:lnTo>
                  <a:pt x="324032" y="336072"/>
                </a:lnTo>
                <a:lnTo>
                  <a:pt x="333020" y="328697"/>
                </a:lnTo>
                <a:lnTo>
                  <a:pt x="339475" y="318668"/>
                </a:lnTo>
                <a:lnTo>
                  <a:pt x="342506" y="307260"/>
                </a:lnTo>
                <a:lnTo>
                  <a:pt x="341887" y="295364"/>
                </a:lnTo>
                <a:lnTo>
                  <a:pt x="337389" y="283872"/>
                </a:lnTo>
                <a:lnTo>
                  <a:pt x="258790" y="151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16399" y="786249"/>
            <a:ext cx="739140" cy="161925"/>
          </a:xfrm>
          <a:custGeom>
            <a:avLst/>
            <a:gdLst/>
            <a:ahLst/>
            <a:cxnLst/>
            <a:rect l="l" t="t" r="r" b="b"/>
            <a:pathLst>
              <a:path w="739139" h="161925">
                <a:moveTo>
                  <a:pt x="0" y="0"/>
                </a:moveTo>
                <a:lnTo>
                  <a:pt x="738931" y="161641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65415" y="731008"/>
            <a:ext cx="363855" cy="336550"/>
          </a:xfrm>
          <a:custGeom>
            <a:avLst/>
            <a:gdLst/>
            <a:ahLst/>
            <a:cxnLst/>
            <a:rect l="l" t="t" r="r" b="b"/>
            <a:pathLst>
              <a:path w="363854" h="336550">
                <a:moveTo>
                  <a:pt x="100189" y="0"/>
                </a:moveTo>
                <a:lnTo>
                  <a:pt x="60819" y="21099"/>
                </a:lnTo>
                <a:lnTo>
                  <a:pt x="57332" y="32666"/>
                </a:lnTo>
                <a:lnTo>
                  <a:pt x="57612" y="44608"/>
                </a:lnTo>
                <a:lnTo>
                  <a:pt x="61616" y="55973"/>
                </a:lnTo>
                <a:lnTo>
                  <a:pt x="69307" y="65808"/>
                </a:lnTo>
                <a:lnTo>
                  <a:pt x="216048" y="200722"/>
                </a:lnTo>
                <a:lnTo>
                  <a:pt x="26378" y="262048"/>
                </a:lnTo>
                <a:lnTo>
                  <a:pt x="17218" y="266421"/>
                </a:lnTo>
                <a:lnTo>
                  <a:pt x="8143" y="274753"/>
                </a:lnTo>
                <a:lnTo>
                  <a:pt x="2250" y="285394"/>
                </a:lnTo>
                <a:lnTo>
                  <a:pt x="0" y="297450"/>
                </a:lnTo>
                <a:lnTo>
                  <a:pt x="1848" y="310021"/>
                </a:lnTo>
                <a:lnTo>
                  <a:pt x="6221" y="319182"/>
                </a:lnTo>
                <a:lnTo>
                  <a:pt x="14553" y="328257"/>
                </a:lnTo>
                <a:lnTo>
                  <a:pt x="25195" y="334150"/>
                </a:lnTo>
                <a:lnTo>
                  <a:pt x="37250" y="336401"/>
                </a:lnTo>
                <a:lnTo>
                  <a:pt x="49821" y="334552"/>
                </a:lnTo>
                <a:lnTo>
                  <a:pt x="363784" y="233040"/>
                </a:lnTo>
                <a:lnTo>
                  <a:pt x="120880" y="9713"/>
                </a:lnTo>
                <a:lnTo>
                  <a:pt x="111755" y="3486"/>
                </a:lnTo>
                <a:lnTo>
                  <a:pt x="100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54598" y="989449"/>
            <a:ext cx="867410" cy="246379"/>
          </a:xfrm>
          <a:custGeom>
            <a:avLst/>
            <a:gdLst/>
            <a:ahLst/>
            <a:cxnLst/>
            <a:rect l="l" t="t" r="r" b="b"/>
            <a:pathLst>
              <a:path w="867410" h="246380">
                <a:moveTo>
                  <a:pt x="0" y="0"/>
                </a:moveTo>
                <a:lnTo>
                  <a:pt x="867057" y="246056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27376" y="1006973"/>
            <a:ext cx="367030" cy="332740"/>
          </a:xfrm>
          <a:custGeom>
            <a:avLst/>
            <a:gdLst/>
            <a:ahLst/>
            <a:cxnLst/>
            <a:rect l="l" t="t" r="r" b="b"/>
            <a:pathLst>
              <a:path w="367029" h="332740">
                <a:moveTo>
                  <a:pt x="106313" y="0"/>
                </a:moveTo>
                <a:lnTo>
                  <a:pt x="73416" y="30315"/>
                </a:lnTo>
                <a:lnTo>
                  <a:pt x="72929" y="42295"/>
                </a:lnTo>
                <a:lnTo>
                  <a:pt x="76223" y="53931"/>
                </a:lnTo>
                <a:lnTo>
                  <a:pt x="83317" y="64258"/>
                </a:lnTo>
                <a:lnTo>
                  <a:pt x="221538" y="207890"/>
                </a:lnTo>
                <a:lnTo>
                  <a:pt x="28476" y="257508"/>
                </a:lnTo>
                <a:lnTo>
                  <a:pt x="19786" y="260912"/>
                </a:lnTo>
                <a:lnTo>
                  <a:pt x="9901" y="268627"/>
                </a:lnTo>
                <a:lnTo>
                  <a:pt x="3126" y="278969"/>
                </a:lnTo>
                <a:lnTo>
                  <a:pt x="0" y="291028"/>
                </a:lnTo>
                <a:lnTo>
                  <a:pt x="1059" y="303892"/>
                </a:lnTo>
                <a:lnTo>
                  <a:pt x="4463" y="312583"/>
                </a:lnTo>
                <a:lnTo>
                  <a:pt x="12179" y="322467"/>
                </a:lnTo>
                <a:lnTo>
                  <a:pt x="22521" y="329242"/>
                </a:lnTo>
                <a:lnTo>
                  <a:pt x="34579" y="332369"/>
                </a:lnTo>
                <a:lnTo>
                  <a:pt x="47443" y="331309"/>
                </a:lnTo>
                <a:lnTo>
                  <a:pt x="367022" y="249175"/>
                </a:lnTo>
                <a:lnTo>
                  <a:pt x="138223" y="11421"/>
                </a:lnTo>
                <a:lnTo>
                  <a:pt x="129653" y="4737"/>
                </a:lnTo>
                <a:lnTo>
                  <a:pt x="118293" y="487"/>
                </a:lnTo>
                <a:lnTo>
                  <a:pt x="106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968998" y="1268849"/>
            <a:ext cx="1113790" cy="563245"/>
          </a:xfrm>
          <a:custGeom>
            <a:avLst/>
            <a:gdLst/>
            <a:ahLst/>
            <a:cxnLst/>
            <a:rect l="l" t="t" r="r" b="b"/>
            <a:pathLst>
              <a:path w="1113790" h="563244">
                <a:moveTo>
                  <a:pt x="0" y="0"/>
                </a:moveTo>
                <a:lnTo>
                  <a:pt x="1113613" y="56279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80409" y="1571495"/>
            <a:ext cx="370205" cy="314325"/>
          </a:xfrm>
          <a:custGeom>
            <a:avLst/>
            <a:gdLst/>
            <a:ahLst/>
            <a:cxnLst/>
            <a:rect l="l" t="t" r="r" b="b"/>
            <a:pathLst>
              <a:path w="370204" h="314325">
                <a:moveTo>
                  <a:pt x="160760" y="0"/>
                </a:moveTo>
                <a:lnTo>
                  <a:pt x="122867" y="24076"/>
                </a:lnTo>
                <a:lnTo>
                  <a:pt x="120301" y="35589"/>
                </a:lnTo>
                <a:lnTo>
                  <a:pt x="121397" y="47442"/>
                </a:lnTo>
                <a:lnTo>
                  <a:pt x="126348" y="58737"/>
                </a:lnTo>
                <a:lnTo>
                  <a:pt x="234718" y="226043"/>
                </a:lnTo>
                <a:lnTo>
                  <a:pt x="35741" y="238023"/>
                </a:lnTo>
                <a:lnTo>
                  <a:pt x="1691" y="264574"/>
                </a:lnTo>
                <a:lnTo>
                  <a:pt x="0" y="278343"/>
                </a:lnTo>
                <a:lnTo>
                  <a:pt x="692" y="283656"/>
                </a:lnTo>
                <a:lnTo>
                  <a:pt x="5749" y="296303"/>
                </a:lnTo>
                <a:lnTo>
                  <a:pt x="14699" y="306175"/>
                </a:lnTo>
                <a:lnTo>
                  <a:pt x="26553" y="312394"/>
                </a:lnTo>
                <a:lnTo>
                  <a:pt x="40321" y="314085"/>
                </a:lnTo>
                <a:lnTo>
                  <a:pt x="369689" y="294254"/>
                </a:lnTo>
                <a:lnTo>
                  <a:pt x="190304" y="17311"/>
                </a:lnTo>
                <a:lnTo>
                  <a:pt x="182549" y="8602"/>
                </a:lnTo>
                <a:lnTo>
                  <a:pt x="172273" y="2566"/>
                </a:lnTo>
                <a:lnTo>
                  <a:pt x="160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43798" y="2488049"/>
            <a:ext cx="74930" cy="3494404"/>
          </a:xfrm>
          <a:custGeom>
            <a:avLst/>
            <a:gdLst/>
            <a:ahLst/>
            <a:cxnLst/>
            <a:rect l="l" t="t" r="r" b="b"/>
            <a:pathLst>
              <a:path w="74929" h="3494404">
                <a:moveTo>
                  <a:pt x="0" y="0"/>
                </a:moveTo>
                <a:lnTo>
                  <a:pt x="74586" y="3493896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42237" y="5712690"/>
            <a:ext cx="342900" cy="345440"/>
          </a:xfrm>
          <a:custGeom>
            <a:avLst/>
            <a:gdLst/>
            <a:ahLst/>
            <a:cxnLst/>
            <a:rect l="l" t="t" r="r" b="b"/>
            <a:pathLst>
              <a:path w="342900" h="345439">
                <a:moveTo>
                  <a:pt x="94806" y="63448"/>
                </a:moveTo>
                <a:lnTo>
                  <a:pt x="5457" y="63448"/>
                </a:lnTo>
                <a:lnTo>
                  <a:pt x="177761" y="344852"/>
                </a:lnTo>
                <a:lnTo>
                  <a:pt x="261686" y="193657"/>
                </a:lnTo>
                <a:lnTo>
                  <a:pt x="174534" y="193657"/>
                </a:lnTo>
                <a:lnTo>
                  <a:pt x="94806" y="63448"/>
                </a:lnTo>
                <a:close/>
              </a:path>
              <a:path w="342900" h="345439">
                <a:moveTo>
                  <a:pt x="300309" y="0"/>
                </a:moveTo>
                <a:lnTo>
                  <a:pt x="288912" y="3133"/>
                </a:lnTo>
                <a:lnTo>
                  <a:pt x="278938" y="9675"/>
                </a:lnTo>
                <a:lnTo>
                  <a:pt x="271277" y="19370"/>
                </a:lnTo>
                <a:lnTo>
                  <a:pt x="174534" y="193657"/>
                </a:lnTo>
                <a:lnTo>
                  <a:pt x="261686" y="193657"/>
                </a:lnTo>
                <a:lnTo>
                  <a:pt x="337901" y="56351"/>
                </a:lnTo>
                <a:lnTo>
                  <a:pt x="341922" y="45514"/>
                </a:lnTo>
                <a:lnTo>
                  <a:pt x="342450" y="33581"/>
                </a:lnTo>
                <a:lnTo>
                  <a:pt x="339317" y="22184"/>
                </a:lnTo>
                <a:lnTo>
                  <a:pt x="332775" y="12211"/>
                </a:lnTo>
                <a:lnTo>
                  <a:pt x="323080" y="4549"/>
                </a:lnTo>
                <a:lnTo>
                  <a:pt x="312241" y="527"/>
                </a:lnTo>
                <a:lnTo>
                  <a:pt x="300309" y="0"/>
                </a:lnTo>
                <a:close/>
              </a:path>
              <a:path w="342900" h="345439">
                <a:moveTo>
                  <a:pt x="41355" y="5603"/>
                </a:moveTo>
                <a:lnTo>
                  <a:pt x="2860" y="28701"/>
                </a:lnTo>
                <a:lnTo>
                  <a:pt x="0" y="40148"/>
                </a:lnTo>
                <a:lnTo>
                  <a:pt x="793" y="52028"/>
                </a:lnTo>
                <a:lnTo>
                  <a:pt x="5457" y="63449"/>
                </a:lnTo>
                <a:lnTo>
                  <a:pt x="94806" y="63448"/>
                </a:lnTo>
                <a:lnTo>
                  <a:pt x="70443" y="23658"/>
                </a:lnTo>
                <a:lnTo>
                  <a:pt x="62922" y="14764"/>
                </a:lnTo>
                <a:lnTo>
                  <a:pt x="52802" y="8464"/>
                </a:lnTo>
                <a:lnTo>
                  <a:pt x="41355" y="5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606039" y="6301680"/>
            <a:ext cx="63563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Cantidad</a:t>
            </a:r>
            <a:r>
              <a:rPr dirty="0" sz="2000" spc="-5">
                <a:latin typeface="Arial"/>
                <a:cs typeface="Arial"/>
              </a:rPr>
              <a:t> d</a:t>
            </a:r>
            <a:r>
              <a:rPr dirty="0" sz="2000">
                <a:latin typeface="Arial"/>
                <a:cs typeface="Arial"/>
              </a:rPr>
              <a:t>e sombra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Y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preséncia</a:t>
            </a:r>
            <a:r>
              <a:rPr dirty="0" sz="2000" spc="-5">
                <a:latin typeface="Arial"/>
                <a:cs typeface="Arial"/>
              </a:rPr>
              <a:t> d</a:t>
            </a:r>
            <a:r>
              <a:rPr dirty="0" sz="2000">
                <a:latin typeface="Arial"/>
                <a:cs typeface="Arial"/>
              </a:rPr>
              <a:t>e enemigos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urales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13839" y="2869877"/>
            <a:ext cx="330200" cy="158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%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ección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759698" y="1231901"/>
            <a:ext cx="1257300" cy="1206500"/>
          </a:xfrm>
          <a:custGeom>
            <a:avLst/>
            <a:gdLst/>
            <a:ahLst/>
            <a:cxnLst/>
            <a:rect l="l" t="t" r="r" b="b"/>
            <a:pathLst>
              <a:path w="1257300" h="1206500">
                <a:moveTo>
                  <a:pt x="0" y="0"/>
                </a:moveTo>
                <a:lnTo>
                  <a:pt x="1257300" y="0"/>
                </a:lnTo>
                <a:lnTo>
                  <a:pt x="1257300" y="1206498"/>
                </a:lnTo>
                <a:lnTo>
                  <a:pt x="0" y="12064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759698" y="1231901"/>
            <a:ext cx="1257300" cy="1206500"/>
          </a:xfrm>
          <a:custGeom>
            <a:avLst/>
            <a:gdLst/>
            <a:ahLst/>
            <a:cxnLst/>
            <a:rect l="l" t="t" r="r" b="b"/>
            <a:pathLst>
              <a:path w="1257300" h="1206500">
                <a:moveTo>
                  <a:pt x="0" y="0"/>
                </a:moveTo>
                <a:lnTo>
                  <a:pt x="1257299" y="0"/>
                </a:lnTo>
                <a:lnTo>
                  <a:pt x="1257299" y="1206499"/>
                </a:lnTo>
                <a:lnTo>
                  <a:pt x="0" y="1206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6037" rIns="0" bIns="0" rtlCol="0" vert="horz">
            <a:spAutoFit/>
          </a:bodyPr>
          <a:lstStyle/>
          <a:p>
            <a:pPr marL="6900545" marR="5080">
              <a:lnSpc>
                <a:spcPts val="2800"/>
              </a:lnSpc>
            </a:pPr>
            <a:r>
              <a:rPr dirty="0">
                <a:solidFill>
                  <a:srgbClr val="000000"/>
                </a:solidFill>
              </a:rPr>
              <a:t>Región e</a:t>
            </a:r>
            <a:r>
              <a:rPr dirty="0" spc="-10">
                <a:solidFill>
                  <a:srgbClr val="000000"/>
                </a:solidFill>
              </a:rPr>
              <a:t>st</a:t>
            </a:r>
            <a:r>
              <a:rPr dirty="0" spc="-10">
                <a:solidFill>
                  <a:srgbClr val="000000"/>
                </a:solidFill>
              </a:rPr>
              <a:t>able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800340" y="2032785"/>
            <a:ext cx="14154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escondida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97123" y="2473301"/>
            <a:ext cx="2591435" cy="2329815"/>
          </a:xfrm>
          <a:custGeom>
            <a:avLst/>
            <a:gdLst/>
            <a:ahLst/>
            <a:cxnLst/>
            <a:rect l="l" t="t" r="r" b="b"/>
            <a:pathLst>
              <a:path w="2591434" h="2329815">
                <a:moveTo>
                  <a:pt x="2590580" y="0"/>
                </a:moveTo>
                <a:lnTo>
                  <a:pt x="2591115" y="391155"/>
                </a:lnTo>
                <a:lnTo>
                  <a:pt x="2587804" y="772371"/>
                </a:lnTo>
                <a:lnTo>
                  <a:pt x="2583140" y="955920"/>
                </a:lnTo>
                <a:lnTo>
                  <a:pt x="2574963" y="1133998"/>
                </a:lnTo>
                <a:lnTo>
                  <a:pt x="2563235" y="1303973"/>
                </a:lnTo>
                <a:lnTo>
                  <a:pt x="2547953" y="1465845"/>
                </a:lnTo>
                <a:lnTo>
                  <a:pt x="2527781" y="1618321"/>
                </a:lnTo>
                <a:lnTo>
                  <a:pt x="2502676" y="1758767"/>
                </a:lnTo>
                <a:lnTo>
                  <a:pt x="2471595" y="1887727"/>
                </a:lnTo>
                <a:lnTo>
                  <a:pt x="2434244" y="2003365"/>
                </a:lnTo>
                <a:lnTo>
                  <a:pt x="2390330" y="2103841"/>
                </a:lnTo>
                <a:lnTo>
                  <a:pt x="2338265" y="2188654"/>
                </a:lnTo>
                <a:lnTo>
                  <a:pt x="2278550" y="2256218"/>
                </a:lnTo>
                <a:lnTo>
                  <a:pt x="2209850" y="2305238"/>
                </a:lnTo>
                <a:lnTo>
                  <a:pt x="2170881" y="2320872"/>
                </a:lnTo>
                <a:lnTo>
                  <a:pt x="2127315" y="2328947"/>
                </a:lnTo>
                <a:lnTo>
                  <a:pt x="2079945" y="2329713"/>
                </a:lnTo>
                <a:lnTo>
                  <a:pt x="2028521" y="2323965"/>
                </a:lnTo>
                <a:lnTo>
                  <a:pt x="1973295" y="2310906"/>
                </a:lnTo>
                <a:lnTo>
                  <a:pt x="1915101" y="2293422"/>
                </a:lnTo>
                <a:lnTo>
                  <a:pt x="1790269" y="2240951"/>
                </a:lnTo>
                <a:lnTo>
                  <a:pt x="1655406" y="2170479"/>
                </a:lnTo>
                <a:lnTo>
                  <a:pt x="1514526" y="2085891"/>
                </a:lnTo>
                <a:lnTo>
                  <a:pt x="1368209" y="1990862"/>
                </a:lnTo>
                <a:lnTo>
                  <a:pt x="1220722" y="1888480"/>
                </a:lnTo>
                <a:lnTo>
                  <a:pt x="1072398" y="1783216"/>
                </a:lnTo>
                <a:lnTo>
                  <a:pt x="927501" y="1678161"/>
                </a:lnTo>
                <a:lnTo>
                  <a:pt x="787157" y="1578032"/>
                </a:lnTo>
                <a:lnTo>
                  <a:pt x="654837" y="1485673"/>
                </a:lnTo>
                <a:lnTo>
                  <a:pt x="532962" y="1404462"/>
                </a:lnTo>
                <a:lnTo>
                  <a:pt x="422663" y="1339121"/>
                </a:lnTo>
                <a:lnTo>
                  <a:pt x="373281" y="1313070"/>
                </a:lnTo>
                <a:lnTo>
                  <a:pt x="328202" y="1292741"/>
                </a:lnTo>
                <a:lnTo>
                  <a:pt x="286634" y="1277882"/>
                </a:lnTo>
                <a:lnTo>
                  <a:pt x="188006" y="1266842"/>
                </a:lnTo>
                <a:lnTo>
                  <a:pt x="136380" y="1281102"/>
                </a:lnTo>
                <a:lnTo>
                  <a:pt x="94198" y="1309687"/>
                </a:lnTo>
                <a:lnTo>
                  <a:pt x="61169" y="1350759"/>
                </a:lnTo>
                <a:lnTo>
                  <a:pt x="36705" y="1400643"/>
                </a:lnTo>
                <a:lnTo>
                  <a:pt x="18427" y="1458586"/>
                </a:lnTo>
                <a:lnTo>
                  <a:pt x="7334" y="1521416"/>
                </a:lnTo>
                <a:lnTo>
                  <a:pt x="503" y="1587335"/>
                </a:lnTo>
                <a:lnTo>
                  <a:pt x="0" y="1718959"/>
                </a:lnTo>
                <a:lnTo>
                  <a:pt x="3360" y="1780238"/>
                </a:lnTo>
                <a:lnTo>
                  <a:pt x="7930" y="1834917"/>
                </a:lnTo>
                <a:lnTo>
                  <a:pt x="13959" y="1882201"/>
                </a:lnTo>
                <a:lnTo>
                  <a:pt x="19024" y="1918708"/>
                </a:lnTo>
                <a:lnTo>
                  <a:pt x="19506" y="192173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28090" y="4270914"/>
            <a:ext cx="141605" cy="152400"/>
          </a:xfrm>
          <a:custGeom>
            <a:avLst/>
            <a:gdLst/>
            <a:ahLst/>
            <a:cxnLst/>
            <a:rect l="l" t="t" r="r" b="b"/>
            <a:pathLst>
              <a:path w="141604" h="152400">
                <a:moveTo>
                  <a:pt x="0" y="22491"/>
                </a:moveTo>
                <a:lnTo>
                  <a:pt x="93037" y="152340"/>
                </a:lnTo>
                <a:lnTo>
                  <a:pt x="119742" y="67683"/>
                </a:lnTo>
                <a:lnTo>
                  <a:pt x="79542" y="67683"/>
                </a:lnTo>
                <a:lnTo>
                  <a:pt x="0" y="22491"/>
                </a:lnTo>
                <a:close/>
              </a:path>
              <a:path w="141604" h="152400">
                <a:moveTo>
                  <a:pt x="141093" y="0"/>
                </a:moveTo>
                <a:lnTo>
                  <a:pt x="79542" y="67683"/>
                </a:lnTo>
                <a:lnTo>
                  <a:pt x="119742" y="67683"/>
                </a:lnTo>
                <a:lnTo>
                  <a:pt x="141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57200" y="3967336"/>
            <a:ext cx="2393557" cy="210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57200" y="1536753"/>
            <a:ext cx="2311400" cy="20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5827712" cy="447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013198"/>
            <a:ext cx="5830957" cy="223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492240" y="1313211"/>
            <a:ext cx="2940050" cy="4803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35025">
              <a:lnSpc>
                <a:spcPts val="2800"/>
              </a:lnSpc>
            </a:pP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Al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inal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ue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un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 problema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also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299"/>
              </a:lnSpc>
            </a:pP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La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roya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se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coni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rt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ió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en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 una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mole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ia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pero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 nunca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un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problema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 deva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adora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como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ue</a:t>
            </a:r>
            <a:r>
              <a:rPr dirty="0" sz="2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en</a:t>
            </a:r>
            <a:r>
              <a:rPr dirty="0" sz="2400" spc="-13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9CC00"/>
                </a:solidFill>
                <a:latin typeface="Arial"/>
                <a:cs typeface="Arial"/>
              </a:rPr>
              <a:t>Asia</a:t>
            </a:r>
            <a:r>
              <a:rPr dirty="0" sz="24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R="313690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dirty="0" sz="3600" spc="-2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2013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¿</a:t>
            </a: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Por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qu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é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18244"/>
            <a:ext cx="693610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85"/>
              </a:lnSpc>
            </a:pP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Cambios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e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manejo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desd</a:t>
            </a: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e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1980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0973"/>
            <a:ext cx="8760460" cy="547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 marR="157480" indent="-914400">
              <a:lnSpc>
                <a:spcPct val="150300"/>
              </a:lnSpc>
            </a:pPr>
            <a:r>
              <a:rPr dirty="0" sz="2800" spc="-229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 a re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ar 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 s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ra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 Pr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eve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ers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ó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fi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 Re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á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tat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tes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1740"/>
              </a:spcBef>
            </a:pP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biológico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40"/>
              </a:spcBef>
            </a:pPr>
            <a:r>
              <a:rPr dirty="0" sz="2800" spc="-229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 a a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pli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car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biocidas</a:t>
            </a:r>
            <a:endParaRPr sz="2800">
              <a:latin typeface="Arial"/>
              <a:cs typeface="Arial"/>
            </a:endParaRPr>
          </a:p>
          <a:p>
            <a:pPr marL="12700" indent="914400">
              <a:lnSpc>
                <a:spcPct val="100000"/>
              </a:lnSpc>
              <a:spcBef>
                <a:spcPts val="1640"/>
              </a:spcBef>
            </a:pP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Mata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tes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óg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48800"/>
              </a:lnSpc>
              <a:spcBef>
                <a:spcPts val="100"/>
              </a:spcBef>
            </a:pP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Cam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restac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ón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ó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ts val="3329"/>
              </a:lnSpc>
              <a:spcBef>
                <a:spcPts val="1639"/>
              </a:spcBef>
            </a:pP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eve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ers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ó</a:t>
            </a:r>
            <a:r>
              <a:rPr dirty="0" sz="28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2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15" b="1">
                <a:solidFill>
                  <a:srgbClr val="FFFF00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18244"/>
            <a:ext cx="693610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85"/>
              </a:lnSpc>
            </a:pP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Cambios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e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24FF08"/>
                </a:solidFill>
                <a:latin typeface="Arial"/>
                <a:cs typeface="Arial"/>
              </a:rPr>
              <a:t>manejo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desd</a:t>
            </a:r>
            <a:r>
              <a:rPr dirty="0" sz="3600" b="1">
                <a:solidFill>
                  <a:srgbClr val="24FF08"/>
                </a:solidFill>
                <a:latin typeface="Arial"/>
                <a:cs typeface="Arial"/>
              </a:rPr>
              <a:t>e</a:t>
            </a:r>
            <a:r>
              <a:rPr dirty="0" sz="3600" spc="-5" b="1">
                <a:solidFill>
                  <a:srgbClr val="24FF08"/>
                </a:solidFill>
                <a:latin typeface="Arial"/>
                <a:cs typeface="Arial"/>
              </a:rPr>
              <a:t> 1980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0901"/>
            <a:ext cx="8590280" cy="5630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6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 a re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ar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 s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ra</a:t>
            </a:r>
            <a:endParaRPr sz="2000">
              <a:latin typeface="Arial"/>
              <a:cs typeface="Arial"/>
            </a:endParaRPr>
          </a:p>
          <a:p>
            <a:pPr marL="927100" marR="2178685">
              <a:lnSpc>
                <a:spcPct val="150000"/>
              </a:lnSpc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eve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di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ers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ión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nto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fin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ca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Re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á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bi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tat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tes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 biológico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16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 a a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pli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car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biocidas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Mata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tes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biológi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841500" marR="5080" indent="-914400">
              <a:lnSpc>
                <a:spcPct val="150000"/>
              </a:lnSpc>
            </a:pP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Cam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bio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sa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(d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fo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restac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ión,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ión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s)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Pr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eve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di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ers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ión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nto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tre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2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fin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cas</a:t>
            </a:r>
            <a:endParaRPr sz="2000">
              <a:latin typeface="Arial"/>
              <a:cs typeface="Arial"/>
            </a:endParaRPr>
          </a:p>
          <a:p>
            <a:pPr marL="2344420" marR="527685" indent="-1437005">
              <a:lnSpc>
                <a:spcPts val="8700"/>
              </a:lnSpc>
              <a:spcBef>
                <a:spcPts val="440"/>
              </a:spcBef>
            </a:pP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¿E</a:t>
            </a: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dirty="0" sz="4800" spc="-20" b="1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on</a:t>
            </a:r>
            <a:r>
              <a:rPr dirty="0" sz="4800" b="1">
                <a:solidFill>
                  <a:srgbClr val="FF6600"/>
                </a:solidFill>
                <a:latin typeface="Arial"/>
                <a:cs typeface="Arial"/>
              </a:rPr>
              <a:t>ces</a:t>
            </a:r>
            <a:r>
              <a:rPr dirty="0" sz="4800" spc="-15" b="1">
                <a:solidFill>
                  <a:srgbClr val="FF6600"/>
                </a:solidFill>
                <a:latin typeface="Arial"/>
                <a:cs typeface="Arial"/>
              </a:rPr>
              <a:t>,</a:t>
            </a:r>
            <a:r>
              <a:rPr dirty="0" sz="4800" spc="-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qu</a:t>
            </a:r>
            <a:r>
              <a:rPr dirty="0" sz="4800" spc="-30" b="1">
                <a:solidFill>
                  <a:srgbClr val="FF6600"/>
                </a:solidFill>
                <a:latin typeface="Arial"/>
                <a:cs typeface="Arial"/>
              </a:rPr>
              <a:t>é</a:t>
            </a:r>
            <a:r>
              <a:rPr dirty="0" sz="4800" spc="-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6600"/>
                </a:solidFill>
                <a:latin typeface="Arial"/>
                <a:cs typeface="Arial"/>
              </a:rPr>
              <a:t>causó</a:t>
            </a:r>
            <a:r>
              <a:rPr dirty="0" sz="4800" spc="-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FF6600"/>
                </a:solidFill>
                <a:latin typeface="Arial"/>
                <a:cs typeface="Arial"/>
              </a:rPr>
              <a:t>el</a:t>
            </a:r>
            <a:r>
              <a:rPr dirty="0" sz="4800" spc="-20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b</a:t>
            </a:r>
            <a:r>
              <a:rPr dirty="0" sz="4800" b="1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dirty="0" sz="4800" spc="-35" b="1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dirty="0" sz="4800" b="1">
                <a:solidFill>
                  <a:srgbClr val="FF6600"/>
                </a:solidFill>
                <a:latin typeface="Arial"/>
                <a:cs typeface="Arial"/>
              </a:rPr>
              <a:t>te</a:t>
            </a:r>
            <a:r>
              <a:rPr dirty="0" sz="4800" spc="-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4800" spc="-30" b="1">
                <a:solidFill>
                  <a:srgbClr val="FF6600"/>
                </a:solidFill>
                <a:latin typeface="Arial"/>
                <a:cs typeface="Arial"/>
              </a:rPr>
              <a:t>de</a:t>
            </a:r>
            <a:r>
              <a:rPr dirty="0" sz="4800" spc="-5" b="1">
                <a:solidFill>
                  <a:srgbClr val="FF6600"/>
                </a:solidFill>
                <a:latin typeface="Arial"/>
                <a:cs typeface="Arial"/>
              </a:rPr>
              <a:t> 2012?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701" y="457201"/>
            <a:ext cx="8699268" cy="6658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3365500"/>
            <a:ext cx="6719671" cy="394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713136"/>
            <a:ext cx="43776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Com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o 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dijo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un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campesino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24FF08"/>
                </a:solidFill>
                <a:latin typeface="Arial"/>
                <a:cs typeface="Arial"/>
              </a:rPr>
              <a:t>ti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c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6388" rIns="0" bIns="0" rtlCol="0" vert="horz">
            <a:spAutoFit/>
          </a:bodyPr>
          <a:lstStyle/>
          <a:p>
            <a:pPr marL="550545">
              <a:lnSpc>
                <a:spcPts val="2855"/>
              </a:lnSpc>
            </a:pPr>
            <a:r>
              <a:rPr dirty="0" spc="-5"/>
              <a:t>N</a:t>
            </a:r>
            <a:r>
              <a:rPr dirty="0"/>
              <a:t>o digas</a:t>
            </a:r>
            <a:r>
              <a:rPr dirty="0" spc="-5"/>
              <a:t> </a:t>
            </a:r>
            <a:r>
              <a:rPr dirty="0"/>
              <a:t>men</a:t>
            </a:r>
            <a:r>
              <a:rPr dirty="0" spc="-10"/>
              <a:t>t</a:t>
            </a:r>
            <a:r>
              <a:rPr dirty="0"/>
              <a:t>iras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campesinos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05336"/>
            <a:ext cx="8466455" cy="937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6200"/>
              </a:lnSpc>
              <a:tabLst>
                <a:tab pos="6770370" algn="l"/>
              </a:tabLst>
            </a:pP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¿Enton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ces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que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debemos decir sobre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9FF15"/>
                </a:solidFill>
                <a:latin typeface="Arial"/>
                <a:cs typeface="Arial"/>
              </a:rPr>
              <a:t>la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roy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?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	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Cuando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el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campesino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re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gun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ta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¿</a:t>
            </a:r>
            <a:r>
              <a:rPr dirty="0" sz="2800" spc="-25" b="1">
                <a:solidFill>
                  <a:srgbClr val="19FF15"/>
                </a:solidFill>
                <a:latin typeface="Arial"/>
                <a:cs typeface="Arial"/>
              </a:rPr>
              <a:t>qu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é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19FF15"/>
                </a:solidFill>
                <a:latin typeface="Arial"/>
                <a:cs typeface="Arial"/>
              </a:rPr>
              <a:t>deb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hace</a:t>
            </a:r>
            <a:r>
              <a:rPr dirty="0" sz="2800" b="1">
                <a:solidFill>
                  <a:srgbClr val="19FF15"/>
                </a:solidFill>
                <a:latin typeface="Arial"/>
                <a:cs typeface="Arial"/>
              </a:rPr>
              <a:t>r sobre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19FF15"/>
                </a:solidFill>
                <a:latin typeface="Arial"/>
                <a:cs typeface="Arial"/>
              </a:rPr>
              <a:t>la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9FF15"/>
                </a:solidFill>
                <a:latin typeface="Arial"/>
                <a:cs typeface="Arial"/>
              </a:rPr>
              <a:t>roy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3365500"/>
            <a:ext cx="6719671" cy="394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1356" y="2739043"/>
            <a:ext cx="7132320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356" y="3474720"/>
            <a:ext cx="4426526" cy="856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356" y="4210395"/>
            <a:ext cx="1392382" cy="856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8680" y="4933603"/>
            <a:ext cx="7955280" cy="860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8680" y="5669279"/>
            <a:ext cx="7676803" cy="860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68432" y="6409112"/>
            <a:ext cx="1645920" cy="856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5940" y="713136"/>
            <a:ext cx="43776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Com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o 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dijo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un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campesino</a:t>
            </a:r>
            <a:r>
              <a:rPr dirty="0" sz="2400" spc="-5" b="1">
                <a:solidFill>
                  <a:srgbClr val="24FF0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24FF08"/>
                </a:solidFill>
                <a:latin typeface="Arial"/>
                <a:cs typeface="Arial"/>
              </a:rPr>
              <a:t>ti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c</a:t>
            </a:r>
            <a:r>
              <a:rPr dirty="0" sz="2400" spc="-15" b="1">
                <a:solidFill>
                  <a:srgbClr val="24FF08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24FF0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6388" rIns="0" bIns="0" rtlCol="0" vert="horz">
            <a:spAutoFit/>
          </a:bodyPr>
          <a:lstStyle/>
          <a:p>
            <a:pPr marL="550545">
              <a:lnSpc>
                <a:spcPts val="2855"/>
              </a:lnSpc>
            </a:pPr>
            <a:r>
              <a:rPr dirty="0" spc="-5"/>
              <a:t>N</a:t>
            </a:r>
            <a:r>
              <a:rPr dirty="0"/>
              <a:t>o digas</a:t>
            </a:r>
            <a:r>
              <a:rPr dirty="0" spc="-5"/>
              <a:t> </a:t>
            </a:r>
            <a:r>
              <a:rPr dirty="0"/>
              <a:t>men</a:t>
            </a:r>
            <a:r>
              <a:rPr dirty="0" spc="-10"/>
              <a:t>t</a:t>
            </a:r>
            <a:r>
              <a:rPr dirty="0"/>
              <a:t>iras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campesinos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5940" y="1805336"/>
            <a:ext cx="8466455" cy="937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6200"/>
              </a:lnSpc>
              <a:tabLst>
                <a:tab pos="6770370" algn="l"/>
              </a:tabLst>
            </a:pP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¿Enton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ces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que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debemos decir sobre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9FF15"/>
                </a:solidFill>
                <a:latin typeface="Arial"/>
                <a:cs typeface="Arial"/>
              </a:rPr>
              <a:t>la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roy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?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	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Cuando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el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campesino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re</a:t>
            </a:r>
            <a:r>
              <a:rPr dirty="0" sz="2400" spc="-15" b="1">
                <a:solidFill>
                  <a:srgbClr val="19FF15"/>
                </a:solidFill>
                <a:latin typeface="Arial"/>
                <a:cs typeface="Arial"/>
              </a:rPr>
              <a:t>gun</a:t>
            </a:r>
            <a:r>
              <a:rPr dirty="0" sz="2400" b="1">
                <a:solidFill>
                  <a:srgbClr val="19FF15"/>
                </a:solidFill>
                <a:latin typeface="Arial"/>
                <a:cs typeface="Arial"/>
              </a:rPr>
              <a:t>ta</a:t>
            </a:r>
            <a:r>
              <a:rPr dirty="0" sz="24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¿</a:t>
            </a:r>
            <a:r>
              <a:rPr dirty="0" sz="2800" spc="-25" b="1">
                <a:solidFill>
                  <a:srgbClr val="19FF15"/>
                </a:solidFill>
                <a:latin typeface="Arial"/>
                <a:cs typeface="Arial"/>
              </a:rPr>
              <a:t>qu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é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19FF15"/>
                </a:solidFill>
                <a:latin typeface="Arial"/>
                <a:cs typeface="Arial"/>
              </a:rPr>
              <a:t>deb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o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hace</a:t>
            </a:r>
            <a:r>
              <a:rPr dirty="0" sz="2800" b="1">
                <a:solidFill>
                  <a:srgbClr val="19FF15"/>
                </a:solidFill>
                <a:latin typeface="Arial"/>
                <a:cs typeface="Arial"/>
              </a:rPr>
              <a:t>r sobre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19FF15"/>
                </a:solidFill>
                <a:latin typeface="Arial"/>
                <a:cs typeface="Arial"/>
              </a:rPr>
              <a:t>la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19FF15"/>
                </a:solidFill>
                <a:latin typeface="Arial"/>
                <a:cs typeface="Arial"/>
              </a:rPr>
              <a:t>roy</a:t>
            </a:r>
            <a:r>
              <a:rPr dirty="0" sz="2800" spc="-5" b="1">
                <a:solidFill>
                  <a:srgbClr val="19FF15"/>
                </a:solidFill>
                <a:latin typeface="Arial"/>
                <a:cs typeface="Arial"/>
              </a:rPr>
              <a:t>a</a:t>
            </a:r>
            <a:r>
              <a:rPr dirty="0" sz="2800" spc="-20" b="1">
                <a:solidFill>
                  <a:srgbClr val="19FF15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307" y="3094837"/>
            <a:ext cx="402590" cy="295275"/>
          </a:xfrm>
          <a:custGeom>
            <a:avLst/>
            <a:gdLst/>
            <a:ahLst/>
            <a:cxnLst/>
            <a:rect l="l" t="t" r="r" b="b"/>
            <a:pathLst>
              <a:path w="402590" h="295275">
                <a:moveTo>
                  <a:pt x="385932" y="105773"/>
                </a:moveTo>
                <a:lnTo>
                  <a:pt x="317458" y="105773"/>
                </a:lnTo>
                <a:lnTo>
                  <a:pt x="329892" y="108327"/>
                </a:lnTo>
                <a:lnTo>
                  <a:pt x="341200" y="113472"/>
                </a:lnTo>
                <a:lnTo>
                  <a:pt x="351822" y="121709"/>
                </a:lnTo>
                <a:lnTo>
                  <a:pt x="356530" y="132857"/>
                </a:lnTo>
                <a:lnTo>
                  <a:pt x="358100" y="147980"/>
                </a:lnTo>
                <a:lnTo>
                  <a:pt x="358032" y="152400"/>
                </a:lnTo>
                <a:lnTo>
                  <a:pt x="308173" y="167717"/>
                </a:lnTo>
                <a:lnTo>
                  <a:pt x="291492" y="169870"/>
                </a:lnTo>
                <a:lnTo>
                  <a:pt x="279234" y="171645"/>
                </a:lnTo>
                <a:lnTo>
                  <a:pt x="230762" y="191106"/>
                </a:lnTo>
                <a:lnTo>
                  <a:pt x="212029" y="225082"/>
                </a:lnTo>
                <a:lnTo>
                  <a:pt x="211135" y="239867"/>
                </a:lnTo>
                <a:lnTo>
                  <a:pt x="213099" y="251178"/>
                </a:lnTo>
                <a:lnTo>
                  <a:pt x="237405" y="284349"/>
                </a:lnTo>
                <a:lnTo>
                  <a:pt x="290011" y="295255"/>
                </a:lnTo>
                <a:lnTo>
                  <a:pt x="301731" y="293900"/>
                </a:lnTo>
                <a:lnTo>
                  <a:pt x="338611" y="280873"/>
                </a:lnTo>
                <a:lnTo>
                  <a:pt x="360921" y="266826"/>
                </a:lnTo>
                <a:lnTo>
                  <a:pt x="282014" y="266826"/>
                </a:lnTo>
                <a:lnTo>
                  <a:pt x="269467" y="263616"/>
                </a:lnTo>
                <a:lnTo>
                  <a:pt x="259487" y="257471"/>
                </a:lnTo>
                <a:lnTo>
                  <a:pt x="251760" y="246991"/>
                </a:lnTo>
                <a:lnTo>
                  <a:pt x="249185" y="234257"/>
                </a:lnTo>
                <a:lnTo>
                  <a:pt x="249185" y="228072"/>
                </a:lnTo>
                <a:lnTo>
                  <a:pt x="279108" y="202540"/>
                </a:lnTo>
                <a:lnTo>
                  <a:pt x="311128" y="196976"/>
                </a:lnTo>
                <a:lnTo>
                  <a:pt x="325489" y="194379"/>
                </a:lnTo>
                <a:lnTo>
                  <a:pt x="338104" y="191571"/>
                </a:lnTo>
                <a:lnTo>
                  <a:pt x="348974" y="188550"/>
                </a:lnTo>
                <a:lnTo>
                  <a:pt x="358100" y="185318"/>
                </a:lnTo>
                <a:lnTo>
                  <a:pt x="394310" y="185318"/>
                </a:lnTo>
                <a:lnTo>
                  <a:pt x="394250" y="152400"/>
                </a:lnTo>
                <a:lnTo>
                  <a:pt x="393940" y="139525"/>
                </a:lnTo>
                <a:lnTo>
                  <a:pt x="392834" y="127431"/>
                </a:lnTo>
                <a:lnTo>
                  <a:pt x="390580" y="115422"/>
                </a:lnTo>
                <a:lnTo>
                  <a:pt x="385932" y="105773"/>
                </a:lnTo>
                <a:close/>
              </a:path>
              <a:path w="402590" h="295275">
                <a:moveTo>
                  <a:pt x="397196" y="266657"/>
                </a:moveTo>
                <a:lnTo>
                  <a:pt x="361178" y="266657"/>
                </a:lnTo>
                <a:lnTo>
                  <a:pt x="363686" y="279650"/>
                </a:lnTo>
                <a:lnTo>
                  <a:pt x="367853" y="290982"/>
                </a:lnTo>
                <a:lnTo>
                  <a:pt x="402361" y="285032"/>
                </a:lnTo>
                <a:lnTo>
                  <a:pt x="398615" y="273940"/>
                </a:lnTo>
                <a:lnTo>
                  <a:pt x="397196" y="266657"/>
                </a:lnTo>
                <a:close/>
              </a:path>
              <a:path w="402590" h="295275">
                <a:moveTo>
                  <a:pt x="394310" y="185318"/>
                </a:moveTo>
                <a:lnTo>
                  <a:pt x="358100" y="185318"/>
                </a:lnTo>
                <a:lnTo>
                  <a:pt x="357922" y="196976"/>
                </a:lnTo>
                <a:lnTo>
                  <a:pt x="357832" y="199966"/>
                </a:lnTo>
                <a:lnTo>
                  <a:pt x="344770" y="244968"/>
                </a:lnTo>
                <a:lnTo>
                  <a:pt x="311565" y="264780"/>
                </a:lnTo>
                <a:lnTo>
                  <a:pt x="282014" y="266826"/>
                </a:lnTo>
                <a:lnTo>
                  <a:pt x="360921" y="266826"/>
                </a:lnTo>
                <a:lnTo>
                  <a:pt x="361178" y="266657"/>
                </a:lnTo>
                <a:lnTo>
                  <a:pt x="397196" y="266657"/>
                </a:lnTo>
                <a:lnTo>
                  <a:pt x="395712" y="259040"/>
                </a:lnTo>
                <a:lnTo>
                  <a:pt x="395081" y="249372"/>
                </a:lnTo>
                <a:lnTo>
                  <a:pt x="394618" y="236071"/>
                </a:lnTo>
                <a:lnTo>
                  <a:pt x="394359" y="221163"/>
                </a:lnTo>
                <a:lnTo>
                  <a:pt x="394310" y="185318"/>
                </a:lnTo>
                <a:close/>
              </a:path>
              <a:path w="402590" h="295275">
                <a:moveTo>
                  <a:pt x="312443" y="75590"/>
                </a:moveTo>
                <a:lnTo>
                  <a:pt x="263130" y="83539"/>
                </a:lnTo>
                <a:lnTo>
                  <a:pt x="225759" y="115320"/>
                </a:lnTo>
                <a:lnTo>
                  <a:pt x="217079" y="140614"/>
                </a:lnTo>
                <a:lnTo>
                  <a:pt x="253181" y="141357"/>
                </a:lnTo>
                <a:lnTo>
                  <a:pt x="257956" y="129584"/>
                </a:lnTo>
                <a:lnTo>
                  <a:pt x="265148" y="119560"/>
                </a:lnTo>
                <a:lnTo>
                  <a:pt x="275731" y="110726"/>
                </a:lnTo>
                <a:lnTo>
                  <a:pt x="285440" y="107741"/>
                </a:lnTo>
                <a:lnTo>
                  <a:pt x="298980" y="106072"/>
                </a:lnTo>
                <a:lnTo>
                  <a:pt x="317458" y="105773"/>
                </a:lnTo>
                <a:lnTo>
                  <a:pt x="385932" y="105773"/>
                </a:lnTo>
                <a:lnTo>
                  <a:pt x="385466" y="104805"/>
                </a:lnTo>
                <a:lnTo>
                  <a:pt x="351395" y="80266"/>
                </a:lnTo>
                <a:lnTo>
                  <a:pt x="327084" y="76109"/>
                </a:lnTo>
                <a:lnTo>
                  <a:pt x="312443" y="75590"/>
                </a:lnTo>
                <a:close/>
              </a:path>
              <a:path w="402590" h="295275">
                <a:moveTo>
                  <a:pt x="38607" y="0"/>
                </a:moveTo>
                <a:lnTo>
                  <a:pt x="0" y="0"/>
                </a:lnTo>
                <a:lnTo>
                  <a:pt x="0" y="290982"/>
                </a:lnTo>
                <a:lnTo>
                  <a:pt x="181660" y="290982"/>
                </a:lnTo>
                <a:lnTo>
                  <a:pt x="181660" y="256844"/>
                </a:lnTo>
                <a:lnTo>
                  <a:pt x="38607" y="256844"/>
                </a:lnTo>
                <a:lnTo>
                  <a:pt x="38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7492" y="3280155"/>
            <a:ext cx="109220" cy="81915"/>
          </a:xfrm>
          <a:custGeom>
            <a:avLst/>
            <a:gdLst/>
            <a:ahLst/>
            <a:cxnLst/>
            <a:rect l="l" t="t" r="r" b="b"/>
            <a:pathLst>
              <a:path w="109219" h="81914">
                <a:moveTo>
                  <a:pt x="108915" y="0"/>
                </a:moveTo>
                <a:lnTo>
                  <a:pt x="61943" y="11657"/>
                </a:lnTo>
                <a:lnTo>
                  <a:pt x="42765" y="14688"/>
                </a:lnTo>
                <a:lnTo>
                  <a:pt x="29923" y="17221"/>
                </a:lnTo>
                <a:lnTo>
                  <a:pt x="0" y="42754"/>
                </a:lnTo>
                <a:lnTo>
                  <a:pt x="0" y="48939"/>
                </a:lnTo>
                <a:lnTo>
                  <a:pt x="2575" y="61673"/>
                </a:lnTo>
                <a:lnTo>
                  <a:pt x="10303" y="72152"/>
                </a:lnTo>
                <a:lnTo>
                  <a:pt x="20282" y="78297"/>
                </a:lnTo>
                <a:lnTo>
                  <a:pt x="32830" y="81508"/>
                </a:lnTo>
                <a:lnTo>
                  <a:pt x="49460" y="81220"/>
                </a:lnTo>
                <a:lnTo>
                  <a:pt x="86272" y="67976"/>
                </a:lnTo>
                <a:lnTo>
                  <a:pt x="108010" y="27668"/>
                </a:lnTo>
                <a:lnTo>
                  <a:pt x="108711" y="13333"/>
                </a:lnTo>
                <a:lnTo>
                  <a:pt x="108915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9442" y="3170428"/>
            <a:ext cx="191770" cy="219710"/>
          </a:xfrm>
          <a:custGeom>
            <a:avLst/>
            <a:gdLst/>
            <a:ahLst/>
            <a:cxnLst/>
            <a:rect l="l" t="t" r="r" b="b"/>
            <a:pathLst>
              <a:path w="191769" h="219710">
                <a:moveTo>
                  <a:pt x="101308" y="0"/>
                </a:moveTo>
                <a:lnTo>
                  <a:pt x="140260" y="4675"/>
                </a:lnTo>
                <a:lnTo>
                  <a:pt x="174330" y="29213"/>
                </a:lnTo>
                <a:lnTo>
                  <a:pt x="183130" y="77445"/>
                </a:lnTo>
                <a:lnTo>
                  <a:pt x="183134" y="127031"/>
                </a:lnTo>
                <a:lnTo>
                  <a:pt x="183224" y="145573"/>
                </a:lnTo>
                <a:lnTo>
                  <a:pt x="187479" y="198349"/>
                </a:lnTo>
                <a:lnTo>
                  <a:pt x="191225" y="209441"/>
                </a:lnTo>
                <a:lnTo>
                  <a:pt x="156718" y="215391"/>
                </a:lnTo>
                <a:lnTo>
                  <a:pt x="152550" y="204059"/>
                </a:lnTo>
                <a:lnTo>
                  <a:pt x="150042" y="191067"/>
                </a:lnTo>
                <a:lnTo>
                  <a:pt x="138590" y="198625"/>
                </a:lnTo>
                <a:lnTo>
                  <a:pt x="102967" y="215428"/>
                </a:lnTo>
                <a:lnTo>
                  <a:pt x="78876" y="219665"/>
                </a:lnTo>
                <a:lnTo>
                  <a:pt x="62066" y="219068"/>
                </a:lnTo>
                <a:lnTo>
                  <a:pt x="14549" y="197414"/>
                </a:lnTo>
                <a:lnTo>
                  <a:pt x="0" y="164276"/>
                </a:lnTo>
                <a:lnTo>
                  <a:pt x="893" y="149491"/>
                </a:lnTo>
                <a:lnTo>
                  <a:pt x="19626" y="115515"/>
                </a:lnTo>
                <a:lnTo>
                  <a:pt x="56180" y="98450"/>
                </a:lnTo>
                <a:lnTo>
                  <a:pt x="97038" y="92126"/>
                </a:lnTo>
                <a:lnTo>
                  <a:pt x="111660" y="89888"/>
                </a:lnTo>
                <a:lnTo>
                  <a:pt x="146964" y="73710"/>
                </a:lnTo>
                <a:lnTo>
                  <a:pt x="146964" y="72389"/>
                </a:lnTo>
                <a:lnTo>
                  <a:pt x="130065" y="37881"/>
                </a:lnTo>
                <a:lnTo>
                  <a:pt x="106322" y="30182"/>
                </a:lnTo>
                <a:lnTo>
                  <a:pt x="87844" y="30481"/>
                </a:lnTo>
                <a:lnTo>
                  <a:pt x="46820" y="53993"/>
                </a:lnTo>
                <a:lnTo>
                  <a:pt x="42046" y="65766"/>
                </a:lnTo>
                <a:lnTo>
                  <a:pt x="5943" y="65023"/>
                </a:lnTo>
                <a:lnTo>
                  <a:pt x="20874" y="29759"/>
                </a:lnTo>
                <a:lnTo>
                  <a:pt x="63729" y="4351"/>
                </a:lnTo>
                <a:lnTo>
                  <a:pt x="88719" y="426"/>
                </a:lnTo>
                <a:lnTo>
                  <a:pt x="101308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8307" y="3094837"/>
            <a:ext cx="182245" cy="291465"/>
          </a:xfrm>
          <a:custGeom>
            <a:avLst/>
            <a:gdLst/>
            <a:ahLst/>
            <a:cxnLst/>
            <a:rect l="l" t="t" r="r" b="b"/>
            <a:pathLst>
              <a:path w="182245" h="291464">
                <a:moveTo>
                  <a:pt x="0" y="0"/>
                </a:moveTo>
                <a:lnTo>
                  <a:pt x="38608" y="0"/>
                </a:lnTo>
                <a:lnTo>
                  <a:pt x="38608" y="256844"/>
                </a:lnTo>
                <a:lnTo>
                  <a:pt x="181660" y="256844"/>
                </a:lnTo>
                <a:lnTo>
                  <a:pt x="181660" y="290982"/>
                </a:lnTo>
                <a:lnTo>
                  <a:pt x="0" y="29098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7307" y="3088582"/>
            <a:ext cx="1763719" cy="3908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14857" y="3088582"/>
            <a:ext cx="1553941" cy="365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08719" y="3077261"/>
            <a:ext cx="2725238" cy="325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74966" y="33451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40639" y="20320"/>
                </a:lnTo>
              </a:path>
            </a:pathLst>
          </a:custGeom>
          <a:ln w="4191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74966" y="317489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19"/>
                </a:moveTo>
                <a:lnTo>
                  <a:pt x="40639" y="20319"/>
                </a:lnTo>
              </a:path>
            </a:pathLst>
          </a:custGeom>
          <a:ln w="419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74966" y="334518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0"/>
                </a:moveTo>
                <a:lnTo>
                  <a:pt x="40640" y="0"/>
                </a:lnTo>
                <a:lnTo>
                  <a:pt x="40640" y="40640"/>
                </a:lnTo>
                <a:lnTo>
                  <a:pt x="0" y="406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74966" y="317489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0"/>
                </a:moveTo>
                <a:lnTo>
                  <a:pt x="40640" y="0"/>
                </a:lnTo>
                <a:lnTo>
                  <a:pt x="40640" y="40639"/>
                </a:lnTo>
                <a:lnTo>
                  <a:pt x="0" y="4063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94084" y="3831437"/>
            <a:ext cx="443865" cy="295275"/>
          </a:xfrm>
          <a:custGeom>
            <a:avLst/>
            <a:gdLst/>
            <a:ahLst/>
            <a:cxnLst/>
            <a:rect l="l" t="t" r="r" b="b"/>
            <a:pathLst>
              <a:path w="443865" h="295275">
                <a:moveTo>
                  <a:pt x="344884" y="75590"/>
                </a:moveTo>
                <a:lnTo>
                  <a:pt x="296564" y="87335"/>
                </a:lnTo>
                <a:lnTo>
                  <a:pt x="266421" y="112049"/>
                </a:lnTo>
                <a:lnTo>
                  <a:pt x="248309" y="158409"/>
                </a:lnTo>
                <a:lnTo>
                  <a:pt x="246146" y="187235"/>
                </a:lnTo>
                <a:lnTo>
                  <a:pt x="246162" y="191144"/>
                </a:lnTo>
                <a:lnTo>
                  <a:pt x="252034" y="228907"/>
                </a:lnTo>
                <a:lnTo>
                  <a:pt x="278463" y="272073"/>
                </a:lnTo>
                <a:lnTo>
                  <a:pt x="322101" y="292774"/>
                </a:lnTo>
                <a:lnTo>
                  <a:pt x="352182" y="295215"/>
                </a:lnTo>
                <a:lnTo>
                  <a:pt x="363910" y="293735"/>
                </a:lnTo>
                <a:lnTo>
                  <a:pt x="401242" y="279327"/>
                </a:lnTo>
                <a:lnTo>
                  <a:pt x="416676" y="266063"/>
                </a:lnTo>
                <a:lnTo>
                  <a:pt x="340694" y="266063"/>
                </a:lnTo>
                <a:lnTo>
                  <a:pt x="329019" y="264106"/>
                </a:lnTo>
                <a:lnTo>
                  <a:pt x="296031" y="240541"/>
                </a:lnTo>
                <a:lnTo>
                  <a:pt x="283318" y="193359"/>
                </a:lnTo>
                <a:lnTo>
                  <a:pt x="282919" y="175466"/>
                </a:lnTo>
                <a:lnTo>
                  <a:pt x="284469" y="162747"/>
                </a:lnTo>
                <a:lnTo>
                  <a:pt x="308551" y="117420"/>
                </a:lnTo>
                <a:lnTo>
                  <a:pt x="344884" y="105257"/>
                </a:lnTo>
                <a:lnTo>
                  <a:pt x="416972" y="105257"/>
                </a:lnTo>
                <a:lnTo>
                  <a:pt x="415704" y="103763"/>
                </a:lnTo>
                <a:lnTo>
                  <a:pt x="371989" y="78720"/>
                </a:lnTo>
                <a:lnTo>
                  <a:pt x="358873" y="76372"/>
                </a:lnTo>
                <a:lnTo>
                  <a:pt x="344884" y="75590"/>
                </a:lnTo>
                <a:close/>
              </a:path>
              <a:path w="443865" h="295275">
                <a:moveTo>
                  <a:pt x="46367" y="0"/>
                </a:moveTo>
                <a:lnTo>
                  <a:pt x="0" y="0"/>
                </a:lnTo>
                <a:lnTo>
                  <a:pt x="112166" y="167722"/>
                </a:lnTo>
                <a:lnTo>
                  <a:pt x="112166" y="290982"/>
                </a:lnTo>
                <a:lnTo>
                  <a:pt x="150774" y="290982"/>
                </a:lnTo>
                <a:lnTo>
                  <a:pt x="150774" y="167722"/>
                </a:lnTo>
                <a:lnTo>
                  <a:pt x="175920" y="131436"/>
                </a:lnTo>
                <a:lnTo>
                  <a:pt x="130464" y="131436"/>
                </a:lnTo>
                <a:lnTo>
                  <a:pt x="124163" y="120576"/>
                </a:lnTo>
                <a:lnTo>
                  <a:pt x="117628" y="109719"/>
                </a:lnTo>
                <a:lnTo>
                  <a:pt x="110861" y="98866"/>
                </a:lnTo>
                <a:lnTo>
                  <a:pt x="103860" y="88017"/>
                </a:lnTo>
                <a:lnTo>
                  <a:pt x="46367" y="0"/>
                </a:lnTo>
                <a:close/>
              </a:path>
              <a:path w="443865" h="295275">
                <a:moveTo>
                  <a:pt x="416972" y="105257"/>
                </a:moveTo>
                <a:lnTo>
                  <a:pt x="344884" y="105257"/>
                </a:lnTo>
                <a:lnTo>
                  <a:pt x="356468" y="106301"/>
                </a:lnTo>
                <a:lnTo>
                  <a:pt x="368563" y="110044"/>
                </a:lnTo>
                <a:lnTo>
                  <a:pt x="400728" y="145104"/>
                </a:lnTo>
                <a:lnTo>
                  <a:pt x="406941" y="187235"/>
                </a:lnTo>
                <a:lnTo>
                  <a:pt x="406032" y="202167"/>
                </a:lnTo>
                <a:lnTo>
                  <a:pt x="388004" y="247387"/>
                </a:lnTo>
                <a:lnTo>
                  <a:pt x="340694" y="266063"/>
                </a:lnTo>
                <a:lnTo>
                  <a:pt x="416676" y="266063"/>
                </a:lnTo>
                <a:lnTo>
                  <a:pt x="437714" y="230094"/>
                </a:lnTo>
                <a:lnTo>
                  <a:pt x="443052" y="191144"/>
                </a:lnTo>
                <a:lnTo>
                  <a:pt x="443298" y="175466"/>
                </a:lnTo>
                <a:lnTo>
                  <a:pt x="443263" y="173272"/>
                </a:lnTo>
                <a:lnTo>
                  <a:pt x="435332" y="134402"/>
                </a:lnTo>
                <a:lnTo>
                  <a:pt x="423548" y="113002"/>
                </a:lnTo>
                <a:lnTo>
                  <a:pt x="416972" y="105257"/>
                </a:lnTo>
                <a:close/>
              </a:path>
              <a:path w="443865" h="295275">
                <a:moveTo>
                  <a:pt x="267004" y="0"/>
                </a:moveTo>
                <a:lnTo>
                  <a:pt x="222142" y="0"/>
                </a:lnTo>
                <a:lnTo>
                  <a:pt x="161318" y="92500"/>
                </a:lnTo>
                <a:lnTo>
                  <a:pt x="153466" y="104232"/>
                </a:lnTo>
                <a:lnTo>
                  <a:pt x="145841" y="114871"/>
                </a:lnTo>
                <a:lnTo>
                  <a:pt x="138241" y="124058"/>
                </a:lnTo>
                <a:lnTo>
                  <a:pt x="130464" y="131436"/>
                </a:lnTo>
                <a:lnTo>
                  <a:pt x="175920" y="131436"/>
                </a:lnTo>
                <a:lnTo>
                  <a:pt x="267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77004" y="3936695"/>
            <a:ext cx="124460" cy="161290"/>
          </a:xfrm>
          <a:custGeom>
            <a:avLst/>
            <a:gdLst/>
            <a:ahLst/>
            <a:cxnLst/>
            <a:rect l="l" t="t" r="r" b="b"/>
            <a:pathLst>
              <a:path w="124459" h="161289">
                <a:moveTo>
                  <a:pt x="61964" y="0"/>
                </a:moveTo>
                <a:lnTo>
                  <a:pt x="25631" y="12162"/>
                </a:lnTo>
                <a:lnTo>
                  <a:pt x="4627" y="45573"/>
                </a:lnTo>
                <a:lnTo>
                  <a:pt x="0" y="70208"/>
                </a:lnTo>
                <a:lnTo>
                  <a:pt x="399" y="88101"/>
                </a:lnTo>
                <a:lnTo>
                  <a:pt x="8292" y="126514"/>
                </a:lnTo>
                <a:lnTo>
                  <a:pt x="34973" y="154216"/>
                </a:lnTo>
                <a:lnTo>
                  <a:pt x="57774" y="160806"/>
                </a:lnTo>
                <a:lnTo>
                  <a:pt x="72476" y="159703"/>
                </a:lnTo>
                <a:lnTo>
                  <a:pt x="111858" y="132880"/>
                </a:lnTo>
                <a:lnTo>
                  <a:pt x="124021" y="81977"/>
                </a:lnTo>
                <a:lnTo>
                  <a:pt x="123338" y="65982"/>
                </a:lnTo>
                <a:lnTo>
                  <a:pt x="106729" y="20658"/>
                </a:lnTo>
                <a:lnTo>
                  <a:pt x="73547" y="1043"/>
                </a:lnTo>
                <a:lnTo>
                  <a:pt x="61964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0152" y="3907028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4" h="219710">
                <a:moveTo>
                  <a:pt x="98816" y="0"/>
                </a:moveTo>
                <a:lnTo>
                  <a:pt x="138162" y="7043"/>
                </a:lnTo>
                <a:lnTo>
                  <a:pt x="177481" y="37411"/>
                </a:lnTo>
                <a:lnTo>
                  <a:pt x="195877" y="84146"/>
                </a:lnTo>
                <a:lnTo>
                  <a:pt x="197256" y="98301"/>
                </a:lnTo>
                <a:lnTo>
                  <a:pt x="196985" y="115553"/>
                </a:lnTo>
                <a:lnTo>
                  <a:pt x="191647" y="154503"/>
                </a:lnTo>
                <a:lnTo>
                  <a:pt x="172915" y="188124"/>
                </a:lnTo>
                <a:lnTo>
                  <a:pt x="129708" y="215135"/>
                </a:lnTo>
                <a:lnTo>
                  <a:pt x="106114" y="219625"/>
                </a:lnTo>
                <a:lnTo>
                  <a:pt x="90259" y="219068"/>
                </a:lnTo>
                <a:lnTo>
                  <a:pt x="51867" y="209456"/>
                </a:lnTo>
                <a:lnTo>
                  <a:pt x="16275" y="175972"/>
                </a:lnTo>
                <a:lnTo>
                  <a:pt x="829" y="127900"/>
                </a:lnTo>
                <a:lnTo>
                  <a:pt x="0" y="113965"/>
                </a:lnTo>
                <a:lnTo>
                  <a:pt x="552" y="97681"/>
                </a:lnTo>
                <a:lnTo>
                  <a:pt x="9028" y="57131"/>
                </a:lnTo>
                <a:lnTo>
                  <a:pt x="39110" y="18847"/>
                </a:lnTo>
                <a:lnTo>
                  <a:pt x="73787" y="2787"/>
                </a:lnTo>
                <a:lnTo>
                  <a:pt x="98816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4084" y="3831437"/>
            <a:ext cx="267335" cy="291465"/>
          </a:xfrm>
          <a:custGeom>
            <a:avLst/>
            <a:gdLst/>
            <a:ahLst/>
            <a:cxnLst/>
            <a:rect l="l" t="t" r="r" b="b"/>
            <a:pathLst>
              <a:path w="267334" h="291464">
                <a:moveTo>
                  <a:pt x="0" y="0"/>
                </a:moveTo>
                <a:lnTo>
                  <a:pt x="46367" y="0"/>
                </a:lnTo>
                <a:lnTo>
                  <a:pt x="103860" y="88017"/>
                </a:lnTo>
                <a:lnTo>
                  <a:pt x="110861" y="98866"/>
                </a:lnTo>
                <a:lnTo>
                  <a:pt x="117628" y="109719"/>
                </a:lnTo>
                <a:lnTo>
                  <a:pt x="124163" y="120576"/>
                </a:lnTo>
                <a:lnTo>
                  <a:pt x="130464" y="131436"/>
                </a:lnTo>
                <a:lnTo>
                  <a:pt x="138241" y="124057"/>
                </a:lnTo>
                <a:lnTo>
                  <a:pt x="145841" y="114870"/>
                </a:lnTo>
                <a:lnTo>
                  <a:pt x="153466" y="104232"/>
                </a:lnTo>
                <a:lnTo>
                  <a:pt x="161318" y="92500"/>
                </a:lnTo>
                <a:lnTo>
                  <a:pt x="222142" y="0"/>
                </a:lnTo>
                <a:lnTo>
                  <a:pt x="267004" y="0"/>
                </a:lnTo>
                <a:lnTo>
                  <a:pt x="150774" y="167722"/>
                </a:lnTo>
                <a:lnTo>
                  <a:pt x="150774" y="290982"/>
                </a:lnTo>
                <a:lnTo>
                  <a:pt x="112166" y="290982"/>
                </a:lnTo>
                <a:lnTo>
                  <a:pt x="112166" y="16772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79754" y="3894328"/>
            <a:ext cx="975618" cy="245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99537" y="3907028"/>
            <a:ext cx="566420" cy="296545"/>
          </a:xfrm>
          <a:custGeom>
            <a:avLst/>
            <a:gdLst/>
            <a:ahLst/>
            <a:cxnLst/>
            <a:rect l="l" t="t" r="r" b="b"/>
            <a:pathLst>
              <a:path w="566420" h="296545">
                <a:moveTo>
                  <a:pt x="311464" y="0"/>
                </a:moveTo>
                <a:lnTo>
                  <a:pt x="263146" y="11745"/>
                </a:lnTo>
                <a:lnTo>
                  <a:pt x="233003" y="36458"/>
                </a:lnTo>
                <a:lnTo>
                  <a:pt x="214891" y="82818"/>
                </a:lnTo>
                <a:lnTo>
                  <a:pt x="212728" y="111643"/>
                </a:lnTo>
                <a:lnTo>
                  <a:pt x="212744" y="115554"/>
                </a:lnTo>
                <a:lnTo>
                  <a:pt x="218616" y="153317"/>
                </a:lnTo>
                <a:lnTo>
                  <a:pt x="245045" y="196483"/>
                </a:lnTo>
                <a:lnTo>
                  <a:pt x="288683" y="217184"/>
                </a:lnTo>
                <a:lnTo>
                  <a:pt x="318763" y="219625"/>
                </a:lnTo>
                <a:lnTo>
                  <a:pt x="330492" y="218145"/>
                </a:lnTo>
                <a:lnTo>
                  <a:pt x="367823" y="203736"/>
                </a:lnTo>
                <a:lnTo>
                  <a:pt x="383258" y="190473"/>
                </a:lnTo>
                <a:lnTo>
                  <a:pt x="307276" y="190473"/>
                </a:lnTo>
                <a:lnTo>
                  <a:pt x="295600" y="188516"/>
                </a:lnTo>
                <a:lnTo>
                  <a:pt x="262613" y="164951"/>
                </a:lnTo>
                <a:lnTo>
                  <a:pt x="249901" y="117770"/>
                </a:lnTo>
                <a:lnTo>
                  <a:pt x="249501" y="99877"/>
                </a:lnTo>
                <a:lnTo>
                  <a:pt x="251051" y="87158"/>
                </a:lnTo>
                <a:lnTo>
                  <a:pt x="275131" y="41830"/>
                </a:lnTo>
                <a:lnTo>
                  <a:pt x="311464" y="29667"/>
                </a:lnTo>
                <a:lnTo>
                  <a:pt x="383553" y="29667"/>
                </a:lnTo>
                <a:lnTo>
                  <a:pt x="382285" y="28173"/>
                </a:lnTo>
                <a:lnTo>
                  <a:pt x="338570" y="3130"/>
                </a:lnTo>
                <a:lnTo>
                  <a:pt x="325454" y="782"/>
                </a:lnTo>
                <a:lnTo>
                  <a:pt x="311464" y="0"/>
                </a:lnTo>
                <a:close/>
              </a:path>
              <a:path w="566420" h="296545">
                <a:moveTo>
                  <a:pt x="383553" y="29667"/>
                </a:moveTo>
                <a:lnTo>
                  <a:pt x="311464" y="29667"/>
                </a:lnTo>
                <a:lnTo>
                  <a:pt x="323048" y="30711"/>
                </a:lnTo>
                <a:lnTo>
                  <a:pt x="335144" y="34454"/>
                </a:lnTo>
                <a:lnTo>
                  <a:pt x="367308" y="69513"/>
                </a:lnTo>
                <a:lnTo>
                  <a:pt x="373521" y="111643"/>
                </a:lnTo>
                <a:lnTo>
                  <a:pt x="372613" y="126575"/>
                </a:lnTo>
                <a:lnTo>
                  <a:pt x="354586" y="171795"/>
                </a:lnTo>
                <a:lnTo>
                  <a:pt x="307276" y="190473"/>
                </a:lnTo>
                <a:lnTo>
                  <a:pt x="383258" y="190473"/>
                </a:lnTo>
                <a:lnTo>
                  <a:pt x="404295" y="154504"/>
                </a:lnTo>
                <a:lnTo>
                  <a:pt x="409633" y="115554"/>
                </a:lnTo>
                <a:lnTo>
                  <a:pt x="409879" y="99877"/>
                </a:lnTo>
                <a:lnTo>
                  <a:pt x="409844" y="97681"/>
                </a:lnTo>
                <a:lnTo>
                  <a:pt x="401913" y="58812"/>
                </a:lnTo>
                <a:lnTo>
                  <a:pt x="390129" y="37411"/>
                </a:lnTo>
                <a:lnTo>
                  <a:pt x="383553" y="29667"/>
                </a:lnTo>
                <a:close/>
              </a:path>
              <a:path w="566420" h="296545">
                <a:moveTo>
                  <a:pt x="32512" y="4470"/>
                </a:moveTo>
                <a:lnTo>
                  <a:pt x="0" y="4470"/>
                </a:lnTo>
                <a:lnTo>
                  <a:pt x="0" y="296265"/>
                </a:lnTo>
                <a:lnTo>
                  <a:pt x="35763" y="296265"/>
                </a:lnTo>
                <a:lnTo>
                  <a:pt x="36838" y="194680"/>
                </a:lnTo>
                <a:lnTo>
                  <a:pt x="151711" y="194680"/>
                </a:lnTo>
                <a:lnTo>
                  <a:pt x="152803" y="193682"/>
                </a:lnTo>
                <a:lnTo>
                  <a:pt x="156180" y="189524"/>
                </a:lnTo>
                <a:lnTo>
                  <a:pt x="78322" y="189524"/>
                </a:lnTo>
                <a:lnTo>
                  <a:pt x="67243" y="185484"/>
                </a:lnTo>
                <a:lnTo>
                  <a:pt x="40809" y="157949"/>
                </a:lnTo>
                <a:lnTo>
                  <a:pt x="33176" y="119693"/>
                </a:lnTo>
                <a:lnTo>
                  <a:pt x="32774" y="101724"/>
                </a:lnTo>
                <a:lnTo>
                  <a:pt x="34198" y="88696"/>
                </a:lnTo>
                <a:lnTo>
                  <a:pt x="55894" y="42933"/>
                </a:lnTo>
                <a:lnTo>
                  <a:pt x="72227" y="32200"/>
                </a:lnTo>
                <a:lnTo>
                  <a:pt x="32512" y="32200"/>
                </a:lnTo>
                <a:lnTo>
                  <a:pt x="32512" y="4470"/>
                </a:lnTo>
                <a:close/>
              </a:path>
              <a:path w="566420" h="296545">
                <a:moveTo>
                  <a:pt x="151711" y="194680"/>
                </a:moveTo>
                <a:lnTo>
                  <a:pt x="36838" y="194680"/>
                </a:lnTo>
                <a:lnTo>
                  <a:pt x="43755" y="201560"/>
                </a:lnTo>
                <a:lnTo>
                  <a:pt x="53848" y="208569"/>
                </a:lnTo>
                <a:lnTo>
                  <a:pt x="68955" y="216471"/>
                </a:lnTo>
                <a:lnTo>
                  <a:pt x="80991" y="218971"/>
                </a:lnTo>
                <a:lnTo>
                  <a:pt x="96114" y="219709"/>
                </a:lnTo>
                <a:lnTo>
                  <a:pt x="107064" y="218211"/>
                </a:lnTo>
                <a:lnTo>
                  <a:pt x="118477" y="214847"/>
                </a:lnTo>
                <a:lnTo>
                  <a:pt x="130827" y="209286"/>
                </a:lnTo>
                <a:lnTo>
                  <a:pt x="144586" y="201196"/>
                </a:lnTo>
                <a:lnTo>
                  <a:pt x="151711" y="194680"/>
                </a:lnTo>
                <a:close/>
              </a:path>
              <a:path w="566420" h="296545">
                <a:moveTo>
                  <a:pt x="156229" y="28041"/>
                </a:moveTo>
                <a:lnTo>
                  <a:pt x="90296" y="28041"/>
                </a:lnTo>
                <a:lnTo>
                  <a:pt x="99109" y="28839"/>
                </a:lnTo>
                <a:lnTo>
                  <a:pt x="110457" y="32639"/>
                </a:lnTo>
                <a:lnTo>
                  <a:pt x="141119" y="70063"/>
                </a:lnTo>
                <a:lnTo>
                  <a:pt x="146219" y="114053"/>
                </a:lnTo>
                <a:lnTo>
                  <a:pt x="145146" y="128447"/>
                </a:lnTo>
                <a:lnTo>
                  <a:pt x="126592" y="173627"/>
                </a:lnTo>
                <a:lnTo>
                  <a:pt x="78322" y="189524"/>
                </a:lnTo>
                <a:lnTo>
                  <a:pt x="156180" y="189524"/>
                </a:lnTo>
                <a:lnTo>
                  <a:pt x="178294" y="146332"/>
                </a:lnTo>
                <a:lnTo>
                  <a:pt x="182874" y="107006"/>
                </a:lnTo>
                <a:lnTo>
                  <a:pt x="182342" y="95377"/>
                </a:lnTo>
                <a:lnTo>
                  <a:pt x="168605" y="44986"/>
                </a:lnTo>
                <a:lnTo>
                  <a:pt x="162605" y="35437"/>
                </a:lnTo>
                <a:lnTo>
                  <a:pt x="156229" y="28041"/>
                </a:lnTo>
                <a:close/>
              </a:path>
              <a:path w="566420" h="296545">
                <a:moveTo>
                  <a:pt x="93611" y="0"/>
                </a:moveTo>
                <a:lnTo>
                  <a:pt x="50512" y="13271"/>
                </a:lnTo>
                <a:lnTo>
                  <a:pt x="32512" y="32200"/>
                </a:lnTo>
                <a:lnTo>
                  <a:pt x="72227" y="32200"/>
                </a:lnTo>
                <a:lnTo>
                  <a:pt x="78013" y="29696"/>
                </a:lnTo>
                <a:lnTo>
                  <a:pt x="90296" y="28041"/>
                </a:lnTo>
                <a:lnTo>
                  <a:pt x="156229" y="28041"/>
                </a:lnTo>
                <a:lnTo>
                  <a:pt x="154753" y="26328"/>
                </a:lnTo>
                <a:lnTo>
                  <a:pt x="144506" y="17348"/>
                </a:lnTo>
                <a:lnTo>
                  <a:pt x="131322" y="8184"/>
                </a:lnTo>
                <a:lnTo>
                  <a:pt x="119584" y="3637"/>
                </a:lnTo>
                <a:lnTo>
                  <a:pt x="107014" y="909"/>
                </a:lnTo>
                <a:lnTo>
                  <a:pt x="93611" y="0"/>
                </a:lnTo>
                <a:close/>
              </a:path>
              <a:path w="566420" h="296545">
                <a:moveTo>
                  <a:pt x="483739" y="4470"/>
                </a:moveTo>
                <a:lnTo>
                  <a:pt x="451633" y="4470"/>
                </a:lnTo>
                <a:lnTo>
                  <a:pt x="451633" y="215392"/>
                </a:lnTo>
                <a:lnTo>
                  <a:pt x="487396" y="215392"/>
                </a:lnTo>
                <a:lnTo>
                  <a:pt x="487449" y="100965"/>
                </a:lnTo>
                <a:lnTo>
                  <a:pt x="488328" y="87843"/>
                </a:lnTo>
                <a:lnTo>
                  <a:pt x="500391" y="48714"/>
                </a:lnTo>
                <a:lnTo>
                  <a:pt x="519708" y="36982"/>
                </a:lnTo>
                <a:lnTo>
                  <a:pt x="556212" y="36982"/>
                </a:lnTo>
                <a:lnTo>
                  <a:pt x="556287" y="36779"/>
                </a:lnTo>
                <a:lnTo>
                  <a:pt x="483739" y="36779"/>
                </a:lnTo>
                <a:lnTo>
                  <a:pt x="483739" y="4470"/>
                </a:lnTo>
                <a:close/>
              </a:path>
              <a:path w="566420" h="296545">
                <a:moveTo>
                  <a:pt x="556212" y="36982"/>
                </a:moveTo>
                <a:lnTo>
                  <a:pt x="519708" y="36982"/>
                </a:lnTo>
                <a:lnTo>
                  <a:pt x="529030" y="37009"/>
                </a:lnTo>
                <a:lnTo>
                  <a:pt x="541255" y="39040"/>
                </a:lnTo>
                <a:lnTo>
                  <a:pt x="553481" y="44303"/>
                </a:lnTo>
                <a:lnTo>
                  <a:pt x="556212" y="36982"/>
                </a:lnTo>
                <a:close/>
              </a:path>
              <a:path w="566420" h="296545">
                <a:moveTo>
                  <a:pt x="529459" y="0"/>
                </a:moveTo>
                <a:lnTo>
                  <a:pt x="491900" y="23273"/>
                </a:lnTo>
                <a:lnTo>
                  <a:pt x="483739" y="36779"/>
                </a:lnTo>
                <a:lnTo>
                  <a:pt x="556287" y="36779"/>
                </a:lnTo>
                <a:lnTo>
                  <a:pt x="565875" y="11072"/>
                </a:lnTo>
                <a:lnTo>
                  <a:pt x="553607" y="4921"/>
                </a:lnTo>
                <a:lnTo>
                  <a:pt x="541468" y="1230"/>
                </a:lnTo>
                <a:lnTo>
                  <a:pt x="529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49039" y="3936695"/>
            <a:ext cx="124460" cy="161290"/>
          </a:xfrm>
          <a:custGeom>
            <a:avLst/>
            <a:gdLst/>
            <a:ahLst/>
            <a:cxnLst/>
            <a:rect l="l" t="t" r="r" b="b"/>
            <a:pathLst>
              <a:path w="124460" h="161289">
                <a:moveTo>
                  <a:pt x="61964" y="0"/>
                </a:moveTo>
                <a:lnTo>
                  <a:pt x="25631" y="12162"/>
                </a:lnTo>
                <a:lnTo>
                  <a:pt x="4626" y="45573"/>
                </a:lnTo>
                <a:lnTo>
                  <a:pt x="0" y="70208"/>
                </a:lnTo>
                <a:lnTo>
                  <a:pt x="399" y="88101"/>
                </a:lnTo>
                <a:lnTo>
                  <a:pt x="8292" y="126513"/>
                </a:lnTo>
                <a:lnTo>
                  <a:pt x="34973" y="154216"/>
                </a:lnTo>
                <a:lnTo>
                  <a:pt x="57774" y="160806"/>
                </a:lnTo>
                <a:lnTo>
                  <a:pt x="72476" y="159703"/>
                </a:lnTo>
                <a:lnTo>
                  <a:pt x="111857" y="132880"/>
                </a:lnTo>
                <a:lnTo>
                  <a:pt x="124021" y="81977"/>
                </a:lnTo>
                <a:lnTo>
                  <a:pt x="123338" y="65982"/>
                </a:lnTo>
                <a:lnTo>
                  <a:pt x="106729" y="20658"/>
                </a:lnTo>
                <a:lnTo>
                  <a:pt x="73547" y="1043"/>
                </a:lnTo>
                <a:lnTo>
                  <a:pt x="61964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32311" y="3935069"/>
            <a:ext cx="113664" cy="161925"/>
          </a:xfrm>
          <a:custGeom>
            <a:avLst/>
            <a:gdLst/>
            <a:ahLst/>
            <a:cxnLst/>
            <a:rect l="l" t="t" r="r" b="b"/>
            <a:pathLst>
              <a:path w="113664" h="161925">
                <a:moveTo>
                  <a:pt x="57522" y="0"/>
                </a:moveTo>
                <a:lnTo>
                  <a:pt x="14912" y="25798"/>
                </a:lnTo>
                <a:lnTo>
                  <a:pt x="0" y="73682"/>
                </a:lnTo>
                <a:lnTo>
                  <a:pt x="402" y="91651"/>
                </a:lnTo>
                <a:lnTo>
                  <a:pt x="8047" y="129940"/>
                </a:lnTo>
                <a:lnTo>
                  <a:pt x="34468" y="157443"/>
                </a:lnTo>
                <a:lnTo>
                  <a:pt x="45547" y="161483"/>
                </a:lnTo>
                <a:lnTo>
                  <a:pt x="61743" y="161007"/>
                </a:lnTo>
                <a:lnTo>
                  <a:pt x="100810" y="135909"/>
                </a:lnTo>
                <a:lnTo>
                  <a:pt x="113445" y="86011"/>
                </a:lnTo>
                <a:lnTo>
                  <a:pt x="112908" y="69029"/>
                </a:lnTo>
                <a:lnTo>
                  <a:pt x="104324" y="31542"/>
                </a:lnTo>
                <a:lnTo>
                  <a:pt x="66335" y="797"/>
                </a:lnTo>
                <a:lnTo>
                  <a:pt x="57522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51172" y="3907028"/>
            <a:ext cx="114300" cy="215900"/>
          </a:xfrm>
          <a:custGeom>
            <a:avLst/>
            <a:gdLst/>
            <a:ahLst/>
            <a:cxnLst/>
            <a:rect l="l" t="t" r="r" b="b"/>
            <a:pathLst>
              <a:path w="114300" h="215900">
                <a:moveTo>
                  <a:pt x="77825" y="0"/>
                </a:moveTo>
                <a:lnTo>
                  <a:pt x="89834" y="1230"/>
                </a:lnTo>
                <a:lnTo>
                  <a:pt x="101973" y="4920"/>
                </a:lnTo>
                <a:lnTo>
                  <a:pt x="114242" y="11072"/>
                </a:lnTo>
                <a:lnTo>
                  <a:pt x="101847" y="44303"/>
                </a:lnTo>
                <a:lnTo>
                  <a:pt x="89622" y="39040"/>
                </a:lnTo>
                <a:lnTo>
                  <a:pt x="77397" y="37008"/>
                </a:lnTo>
                <a:lnTo>
                  <a:pt x="68073" y="36982"/>
                </a:lnTo>
                <a:lnTo>
                  <a:pt x="61109" y="39328"/>
                </a:lnTo>
                <a:lnTo>
                  <a:pt x="54933" y="44021"/>
                </a:lnTo>
                <a:lnTo>
                  <a:pt x="48756" y="48713"/>
                </a:lnTo>
                <a:lnTo>
                  <a:pt x="36693" y="87843"/>
                </a:lnTo>
                <a:lnTo>
                  <a:pt x="35761" y="215391"/>
                </a:lnTo>
                <a:lnTo>
                  <a:pt x="0" y="215391"/>
                </a:lnTo>
                <a:lnTo>
                  <a:pt x="0" y="4470"/>
                </a:lnTo>
                <a:lnTo>
                  <a:pt x="32105" y="4470"/>
                </a:lnTo>
                <a:lnTo>
                  <a:pt x="32105" y="36779"/>
                </a:lnTo>
                <a:lnTo>
                  <a:pt x="40267" y="23273"/>
                </a:lnTo>
                <a:lnTo>
                  <a:pt x="47992" y="13306"/>
                </a:lnTo>
                <a:lnTo>
                  <a:pt x="61726" y="4077"/>
                </a:lnTo>
                <a:lnTo>
                  <a:pt x="72281" y="421"/>
                </a:lnTo>
                <a:lnTo>
                  <a:pt x="77825" y="0"/>
                </a:lnTo>
                <a:close/>
              </a:path>
            </a:pathLst>
          </a:custGeom>
          <a:ln w="2539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912186" y="3907028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5" h="219710">
                <a:moveTo>
                  <a:pt x="98816" y="0"/>
                </a:moveTo>
                <a:lnTo>
                  <a:pt x="138162" y="7043"/>
                </a:lnTo>
                <a:lnTo>
                  <a:pt x="177481" y="37411"/>
                </a:lnTo>
                <a:lnTo>
                  <a:pt x="195877" y="84146"/>
                </a:lnTo>
                <a:lnTo>
                  <a:pt x="197256" y="98301"/>
                </a:lnTo>
                <a:lnTo>
                  <a:pt x="196985" y="115553"/>
                </a:lnTo>
                <a:lnTo>
                  <a:pt x="191647" y="154503"/>
                </a:lnTo>
                <a:lnTo>
                  <a:pt x="172915" y="188124"/>
                </a:lnTo>
                <a:lnTo>
                  <a:pt x="129707" y="215135"/>
                </a:lnTo>
                <a:lnTo>
                  <a:pt x="106114" y="219625"/>
                </a:lnTo>
                <a:lnTo>
                  <a:pt x="90259" y="219068"/>
                </a:lnTo>
                <a:lnTo>
                  <a:pt x="51867" y="209457"/>
                </a:lnTo>
                <a:lnTo>
                  <a:pt x="16275" y="175972"/>
                </a:lnTo>
                <a:lnTo>
                  <a:pt x="829" y="127900"/>
                </a:lnTo>
                <a:lnTo>
                  <a:pt x="0" y="113965"/>
                </a:lnTo>
                <a:lnTo>
                  <a:pt x="552" y="97681"/>
                </a:lnTo>
                <a:lnTo>
                  <a:pt x="9028" y="57131"/>
                </a:lnTo>
                <a:lnTo>
                  <a:pt x="39109" y="18847"/>
                </a:lnTo>
                <a:lnTo>
                  <a:pt x="73787" y="2787"/>
                </a:lnTo>
                <a:lnTo>
                  <a:pt x="98816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99537" y="3907028"/>
            <a:ext cx="182880" cy="296545"/>
          </a:xfrm>
          <a:custGeom>
            <a:avLst/>
            <a:gdLst/>
            <a:ahLst/>
            <a:cxnLst/>
            <a:rect l="l" t="t" r="r" b="b"/>
            <a:pathLst>
              <a:path w="182880" h="296545">
                <a:moveTo>
                  <a:pt x="93611" y="0"/>
                </a:moveTo>
                <a:lnTo>
                  <a:pt x="131322" y="8184"/>
                </a:lnTo>
                <a:lnTo>
                  <a:pt x="162605" y="35437"/>
                </a:lnTo>
                <a:lnTo>
                  <a:pt x="178133" y="71673"/>
                </a:lnTo>
                <a:lnTo>
                  <a:pt x="182874" y="107005"/>
                </a:lnTo>
                <a:lnTo>
                  <a:pt x="182367" y="120934"/>
                </a:lnTo>
                <a:lnTo>
                  <a:pt x="167686" y="172524"/>
                </a:lnTo>
                <a:lnTo>
                  <a:pt x="130827" y="209285"/>
                </a:lnTo>
                <a:lnTo>
                  <a:pt x="96115" y="219709"/>
                </a:lnTo>
                <a:lnTo>
                  <a:pt x="80991" y="218970"/>
                </a:lnTo>
                <a:lnTo>
                  <a:pt x="68955" y="216471"/>
                </a:lnTo>
                <a:lnTo>
                  <a:pt x="53848" y="208568"/>
                </a:lnTo>
                <a:lnTo>
                  <a:pt x="43756" y="201560"/>
                </a:lnTo>
                <a:lnTo>
                  <a:pt x="36838" y="194680"/>
                </a:lnTo>
                <a:lnTo>
                  <a:pt x="35763" y="296265"/>
                </a:lnTo>
                <a:lnTo>
                  <a:pt x="0" y="296265"/>
                </a:lnTo>
                <a:lnTo>
                  <a:pt x="0" y="4470"/>
                </a:lnTo>
                <a:lnTo>
                  <a:pt x="32511" y="4470"/>
                </a:lnTo>
                <a:lnTo>
                  <a:pt x="32511" y="32200"/>
                </a:lnTo>
                <a:lnTo>
                  <a:pt x="41131" y="21703"/>
                </a:lnTo>
                <a:lnTo>
                  <a:pt x="50512" y="13270"/>
                </a:lnTo>
                <a:lnTo>
                  <a:pt x="64182" y="6089"/>
                </a:lnTo>
                <a:lnTo>
                  <a:pt x="76097" y="1970"/>
                </a:lnTo>
                <a:lnTo>
                  <a:pt x="87328" y="213"/>
                </a:lnTo>
                <a:lnTo>
                  <a:pt x="93611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74866" y="3818737"/>
            <a:ext cx="1445608" cy="4017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14406" y="4630928"/>
            <a:ext cx="796660" cy="3216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86231" y="5274360"/>
            <a:ext cx="2130418" cy="4066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62882" y="5291937"/>
            <a:ext cx="270510" cy="295275"/>
          </a:xfrm>
          <a:custGeom>
            <a:avLst/>
            <a:gdLst/>
            <a:ahLst/>
            <a:cxnLst/>
            <a:rect l="l" t="t" r="r" b="b"/>
            <a:pathLst>
              <a:path w="270510" h="295275">
                <a:moveTo>
                  <a:pt x="253858" y="105773"/>
                </a:moveTo>
                <a:lnTo>
                  <a:pt x="185383" y="105773"/>
                </a:lnTo>
                <a:lnTo>
                  <a:pt x="197818" y="108327"/>
                </a:lnTo>
                <a:lnTo>
                  <a:pt x="209126" y="113472"/>
                </a:lnTo>
                <a:lnTo>
                  <a:pt x="219748" y="121708"/>
                </a:lnTo>
                <a:lnTo>
                  <a:pt x="224456" y="132856"/>
                </a:lnTo>
                <a:lnTo>
                  <a:pt x="226025" y="147980"/>
                </a:lnTo>
                <a:lnTo>
                  <a:pt x="225958" y="152400"/>
                </a:lnTo>
                <a:lnTo>
                  <a:pt x="176099" y="167717"/>
                </a:lnTo>
                <a:lnTo>
                  <a:pt x="159418" y="169870"/>
                </a:lnTo>
                <a:lnTo>
                  <a:pt x="147160" y="171644"/>
                </a:lnTo>
                <a:lnTo>
                  <a:pt x="98687" y="191105"/>
                </a:lnTo>
                <a:lnTo>
                  <a:pt x="79954" y="225081"/>
                </a:lnTo>
                <a:lnTo>
                  <a:pt x="79060" y="239867"/>
                </a:lnTo>
                <a:lnTo>
                  <a:pt x="81024" y="251177"/>
                </a:lnTo>
                <a:lnTo>
                  <a:pt x="105330" y="284348"/>
                </a:lnTo>
                <a:lnTo>
                  <a:pt x="157937" y="295255"/>
                </a:lnTo>
                <a:lnTo>
                  <a:pt x="169657" y="293900"/>
                </a:lnTo>
                <a:lnTo>
                  <a:pt x="206536" y="280873"/>
                </a:lnTo>
                <a:lnTo>
                  <a:pt x="228847" y="266826"/>
                </a:lnTo>
                <a:lnTo>
                  <a:pt x="149940" y="266826"/>
                </a:lnTo>
                <a:lnTo>
                  <a:pt x="137393" y="263616"/>
                </a:lnTo>
                <a:lnTo>
                  <a:pt x="127414" y="257470"/>
                </a:lnTo>
                <a:lnTo>
                  <a:pt x="119686" y="246991"/>
                </a:lnTo>
                <a:lnTo>
                  <a:pt x="117110" y="234257"/>
                </a:lnTo>
                <a:lnTo>
                  <a:pt x="117110" y="228072"/>
                </a:lnTo>
                <a:lnTo>
                  <a:pt x="147033" y="202540"/>
                </a:lnTo>
                <a:lnTo>
                  <a:pt x="179054" y="196976"/>
                </a:lnTo>
                <a:lnTo>
                  <a:pt x="193414" y="194379"/>
                </a:lnTo>
                <a:lnTo>
                  <a:pt x="206030" y="191570"/>
                </a:lnTo>
                <a:lnTo>
                  <a:pt x="216900" y="188550"/>
                </a:lnTo>
                <a:lnTo>
                  <a:pt x="226025" y="185318"/>
                </a:lnTo>
                <a:lnTo>
                  <a:pt x="262235" y="185318"/>
                </a:lnTo>
                <a:lnTo>
                  <a:pt x="262176" y="152400"/>
                </a:lnTo>
                <a:lnTo>
                  <a:pt x="261866" y="139524"/>
                </a:lnTo>
                <a:lnTo>
                  <a:pt x="260759" y="127430"/>
                </a:lnTo>
                <a:lnTo>
                  <a:pt x="258506" y="115421"/>
                </a:lnTo>
                <a:lnTo>
                  <a:pt x="253858" y="105773"/>
                </a:lnTo>
                <a:close/>
              </a:path>
              <a:path w="270510" h="295275">
                <a:moveTo>
                  <a:pt x="265122" y="266657"/>
                </a:moveTo>
                <a:lnTo>
                  <a:pt x="229103" y="266657"/>
                </a:lnTo>
                <a:lnTo>
                  <a:pt x="231611" y="279649"/>
                </a:lnTo>
                <a:lnTo>
                  <a:pt x="235779" y="290982"/>
                </a:lnTo>
                <a:lnTo>
                  <a:pt x="270286" y="285031"/>
                </a:lnTo>
                <a:lnTo>
                  <a:pt x="266540" y="273939"/>
                </a:lnTo>
                <a:lnTo>
                  <a:pt x="265122" y="266657"/>
                </a:lnTo>
                <a:close/>
              </a:path>
              <a:path w="270510" h="295275">
                <a:moveTo>
                  <a:pt x="262235" y="185318"/>
                </a:moveTo>
                <a:lnTo>
                  <a:pt x="226025" y="185318"/>
                </a:lnTo>
                <a:lnTo>
                  <a:pt x="225847" y="196976"/>
                </a:lnTo>
                <a:lnTo>
                  <a:pt x="225758" y="199965"/>
                </a:lnTo>
                <a:lnTo>
                  <a:pt x="212696" y="244967"/>
                </a:lnTo>
                <a:lnTo>
                  <a:pt x="179491" y="264779"/>
                </a:lnTo>
                <a:lnTo>
                  <a:pt x="149940" y="266826"/>
                </a:lnTo>
                <a:lnTo>
                  <a:pt x="228847" y="266826"/>
                </a:lnTo>
                <a:lnTo>
                  <a:pt x="229103" y="266657"/>
                </a:lnTo>
                <a:lnTo>
                  <a:pt x="265122" y="266657"/>
                </a:lnTo>
                <a:lnTo>
                  <a:pt x="263637" y="259039"/>
                </a:lnTo>
                <a:lnTo>
                  <a:pt x="263006" y="249372"/>
                </a:lnTo>
                <a:lnTo>
                  <a:pt x="262544" y="236070"/>
                </a:lnTo>
                <a:lnTo>
                  <a:pt x="262285" y="221163"/>
                </a:lnTo>
                <a:lnTo>
                  <a:pt x="262235" y="185318"/>
                </a:lnTo>
                <a:close/>
              </a:path>
              <a:path w="270510" h="295275">
                <a:moveTo>
                  <a:pt x="180369" y="75590"/>
                </a:moveTo>
                <a:lnTo>
                  <a:pt x="131055" y="83538"/>
                </a:lnTo>
                <a:lnTo>
                  <a:pt x="93685" y="115319"/>
                </a:lnTo>
                <a:lnTo>
                  <a:pt x="85004" y="140614"/>
                </a:lnTo>
                <a:lnTo>
                  <a:pt x="121107" y="141357"/>
                </a:lnTo>
                <a:lnTo>
                  <a:pt x="125881" y="129584"/>
                </a:lnTo>
                <a:lnTo>
                  <a:pt x="133074" y="119560"/>
                </a:lnTo>
                <a:lnTo>
                  <a:pt x="143656" y="110726"/>
                </a:lnTo>
                <a:lnTo>
                  <a:pt x="153366" y="107741"/>
                </a:lnTo>
                <a:lnTo>
                  <a:pt x="166905" y="106072"/>
                </a:lnTo>
                <a:lnTo>
                  <a:pt x="185383" y="105773"/>
                </a:lnTo>
                <a:lnTo>
                  <a:pt x="253858" y="105773"/>
                </a:lnTo>
                <a:lnTo>
                  <a:pt x="253391" y="104804"/>
                </a:lnTo>
                <a:lnTo>
                  <a:pt x="219320" y="80266"/>
                </a:lnTo>
                <a:lnTo>
                  <a:pt x="195010" y="76109"/>
                </a:lnTo>
                <a:lnTo>
                  <a:pt x="180369" y="75590"/>
                </a:lnTo>
                <a:close/>
              </a:path>
              <a:path w="270510" h="295275">
                <a:moveTo>
                  <a:pt x="35761" y="0"/>
                </a:moveTo>
                <a:lnTo>
                  <a:pt x="0" y="0"/>
                </a:lnTo>
                <a:lnTo>
                  <a:pt x="0" y="290982"/>
                </a:lnTo>
                <a:lnTo>
                  <a:pt x="35761" y="290982"/>
                </a:lnTo>
                <a:lnTo>
                  <a:pt x="35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79994" y="5477255"/>
            <a:ext cx="109220" cy="81915"/>
          </a:xfrm>
          <a:custGeom>
            <a:avLst/>
            <a:gdLst/>
            <a:ahLst/>
            <a:cxnLst/>
            <a:rect l="l" t="t" r="r" b="b"/>
            <a:pathLst>
              <a:path w="109220" h="81914">
                <a:moveTo>
                  <a:pt x="108915" y="0"/>
                </a:moveTo>
                <a:lnTo>
                  <a:pt x="61943" y="11657"/>
                </a:lnTo>
                <a:lnTo>
                  <a:pt x="42765" y="14688"/>
                </a:lnTo>
                <a:lnTo>
                  <a:pt x="29922" y="17221"/>
                </a:lnTo>
                <a:lnTo>
                  <a:pt x="21716" y="19514"/>
                </a:lnTo>
                <a:lnTo>
                  <a:pt x="13009" y="23156"/>
                </a:lnTo>
                <a:lnTo>
                  <a:pt x="8296" y="27004"/>
                </a:lnTo>
                <a:lnTo>
                  <a:pt x="4978" y="32067"/>
                </a:lnTo>
                <a:lnTo>
                  <a:pt x="1658" y="37130"/>
                </a:lnTo>
                <a:lnTo>
                  <a:pt x="0" y="42754"/>
                </a:lnTo>
                <a:lnTo>
                  <a:pt x="0" y="48939"/>
                </a:lnTo>
                <a:lnTo>
                  <a:pt x="2575" y="61673"/>
                </a:lnTo>
                <a:lnTo>
                  <a:pt x="10302" y="72152"/>
                </a:lnTo>
                <a:lnTo>
                  <a:pt x="20281" y="78298"/>
                </a:lnTo>
                <a:lnTo>
                  <a:pt x="32829" y="81508"/>
                </a:lnTo>
                <a:lnTo>
                  <a:pt x="49460" y="81220"/>
                </a:lnTo>
                <a:lnTo>
                  <a:pt x="86271" y="67976"/>
                </a:lnTo>
                <a:lnTo>
                  <a:pt x="108009" y="27668"/>
                </a:lnTo>
                <a:lnTo>
                  <a:pt x="108710" y="13333"/>
                </a:lnTo>
                <a:lnTo>
                  <a:pt x="108915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41943" y="5367528"/>
            <a:ext cx="191770" cy="219710"/>
          </a:xfrm>
          <a:custGeom>
            <a:avLst/>
            <a:gdLst/>
            <a:ahLst/>
            <a:cxnLst/>
            <a:rect l="l" t="t" r="r" b="b"/>
            <a:pathLst>
              <a:path w="191770" h="219710">
                <a:moveTo>
                  <a:pt x="101309" y="0"/>
                </a:moveTo>
                <a:lnTo>
                  <a:pt x="140261" y="4675"/>
                </a:lnTo>
                <a:lnTo>
                  <a:pt x="174331" y="29214"/>
                </a:lnTo>
                <a:lnTo>
                  <a:pt x="183130" y="77445"/>
                </a:lnTo>
                <a:lnTo>
                  <a:pt x="183134" y="127031"/>
                </a:lnTo>
                <a:lnTo>
                  <a:pt x="183224" y="145573"/>
                </a:lnTo>
                <a:lnTo>
                  <a:pt x="187480" y="198349"/>
                </a:lnTo>
                <a:lnTo>
                  <a:pt x="191226" y="209441"/>
                </a:lnTo>
                <a:lnTo>
                  <a:pt x="156718" y="215392"/>
                </a:lnTo>
                <a:lnTo>
                  <a:pt x="152551" y="204059"/>
                </a:lnTo>
                <a:lnTo>
                  <a:pt x="150043" y="191067"/>
                </a:lnTo>
                <a:lnTo>
                  <a:pt x="138591" y="198625"/>
                </a:lnTo>
                <a:lnTo>
                  <a:pt x="102968" y="215428"/>
                </a:lnTo>
                <a:lnTo>
                  <a:pt x="78877" y="219665"/>
                </a:lnTo>
                <a:lnTo>
                  <a:pt x="62067" y="219068"/>
                </a:lnTo>
                <a:lnTo>
                  <a:pt x="14551" y="197414"/>
                </a:lnTo>
                <a:lnTo>
                  <a:pt x="0" y="164276"/>
                </a:lnTo>
                <a:lnTo>
                  <a:pt x="893" y="149491"/>
                </a:lnTo>
                <a:lnTo>
                  <a:pt x="19627" y="115515"/>
                </a:lnTo>
                <a:lnTo>
                  <a:pt x="56181" y="98450"/>
                </a:lnTo>
                <a:lnTo>
                  <a:pt x="97038" y="92126"/>
                </a:lnTo>
                <a:lnTo>
                  <a:pt x="111660" y="89888"/>
                </a:lnTo>
                <a:lnTo>
                  <a:pt x="146966" y="73710"/>
                </a:lnTo>
                <a:lnTo>
                  <a:pt x="146966" y="72390"/>
                </a:lnTo>
                <a:lnTo>
                  <a:pt x="130065" y="37882"/>
                </a:lnTo>
                <a:lnTo>
                  <a:pt x="106323" y="30182"/>
                </a:lnTo>
                <a:lnTo>
                  <a:pt x="87845" y="30481"/>
                </a:lnTo>
                <a:lnTo>
                  <a:pt x="46821" y="53993"/>
                </a:lnTo>
                <a:lnTo>
                  <a:pt x="42047" y="65767"/>
                </a:lnTo>
                <a:lnTo>
                  <a:pt x="5945" y="65024"/>
                </a:lnTo>
                <a:lnTo>
                  <a:pt x="20875" y="29759"/>
                </a:lnTo>
                <a:lnTo>
                  <a:pt x="63729" y="4351"/>
                </a:lnTo>
                <a:lnTo>
                  <a:pt x="88720" y="426"/>
                </a:lnTo>
                <a:lnTo>
                  <a:pt x="101309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62882" y="5291937"/>
            <a:ext cx="36195" cy="291465"/>
          </a:xfrm>
          <a:custGeom>
            <a:avLst/>
            <a:gdLst/>
            <a:ahLst/>
            <a:cxnLst/>
            <a:rect l="l" t="t" r="r" b="b"/>
            <a:pathLst>
              <a:path w="36195" h="291464">
                <a:moveTo>
                  <a:pt x="0" y="0"/>
                </a:moveTo>
                <a:lnTo>
                  <a:pt x="35763" y="0"/>
                </a:lnTo>
                <a:lnTo>
                  <a:pt x="35763" y="290982"/>
                </a:lnTo>
                <a:lnTo>
                  <a:pt x="0" y="29098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67958" y="5279237"/>
            <a:ext cx="1345951" cy="3208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60143" y="5291937"/>
            <a:ext cx="274955" cy="295275"/>
          </a:xfrm>
          <a:custGeom>
            <a:avLst/>
            <a:gdLst/>
            <a:ahLst/>
            <a:cxnLst/>
            <a:rect l="l" t="t" r="r" b="b"/>
            <a:pathLst>
              <a:path w="274954" h="295275">
                <a:moveTo>
                  <a:pt x="176546" y="75590"/>
                </a:moveTo>
                <a:lnTo>
                  <a:pt x="128227" y="87335"/>
                </a:lnTo>
                <a:lnTo>
                  <a:pt x="98083" y="112049"/>
                </a:lnTo>
                <a:lnTo>
                  <a:pt x="79971" y="158409"/>
                </a:lnTo>
                <a:lnTo>
                  <a:pt x="77808" y="187235"/>
                </a:lnTo>
                <a:lnTo>
                  <a:pt x="77824" y="191144"/>
                </a:lnTo>
                <a:lnTo>
                  <a:pt x="83696" y="228907"/>
                </a:lnTo>
                <a:lnTo>
                  <a:pt x="110126" y="272073"/>
                </a:lnTo>
                <a:lnTo>
                  <a:pt x="153765" y="292774"/>
                </a:lnTo>
                <a:lnTo>
                  <a:pt x="183845" y="295215"/>
                </a:lnTo>
                <a:lnTo>
                  <a:pt x="195574" y="293735"/>
                </a:lnTo>
                <a:lnTo>
                  <a:pt x="232904" y="279325"/>
                </a:lnTo>
                <a:lnTo>
                  <a:pt x="248338" y="266063"/>
                </a:lnTo>
                <a:lnTo>
                  <a:pt x="172356" y="266063"/>
                </a:lnTo>
                <a:lnTo>
                  <a:pt x="160681" y="264106"/>
                </a:lnTo>
                <a:lnTo>
                  <a:pt x="127694" y="240541"/>
                </a:lnTo>
                <a:lnTo>
                  <a:pt x="114981" y="193358"/>
                </a:lnTo>
                <a:lnTo>
                  <a:pt x="114582" y="175465"/>
                </a:lnTo>
                <a:lnTo>
                  <a:pt x="116132" y="162746"/>
                </a:lnTo>
                <a:lnTo>
                  <a:pt x="140213" y="117419"/>
                </a:lnTo>
                <a:lnTo>
                  <a:pt x="176546" y="105257"/>
                </a:lnTo>
                <a:lnTo>
                  <a:pt x="248635" y="105257"/>
                </a:lnTo>
                <a:lnTo>
                  <a:pt x="247366" y="103763"/>
                </a:lnTo>
                <a:lnTo>
                  <a:pt x="203651" y="78720"/>
                </a:lnTo>
                <a:lnTo>
                  <a:pt x="190536" y="76372"/>
                </a:lnTo>
                <a:lnTo>
                  <a:pt x="176546" y="75590"/>
                </a:lnTo>
                <a:close/>
              </a:path>
              <a:path w="274954" h="295275">
                <a:moveTo>
                  <a:pt x="248635" y="105257"/>
                </a:moveTo>
                <a:lnTo>
                  <a:pt x="176546" y="105257"/>
                </a:lnTo>
                <a:lnTo>
                  <a:pt x="188130" y="106301"/>
                </a:lnTo>
                <a:lnTo>
                  <a:pt x="200226" y="110044"/>
                </a:lnTo>
                <a:lnTo>
                  <a:pt x="232390" y="145104"/>
                </a:lnTo>
                <a:lnTo>
                  <a:pt x="238603" y="187235"/>
                </a:lnTo>
                <a:lnTo>
                  <a:pt x="237694" y="202167"/>
                </a:lnTo>
                <a:lnTo>
                  <a:pt x="219666" y="247386"/>
                </a:lnTo>
                <a:lnTo>
                  <a:pt x="172356" y="266063"/>
                </a:lnTo>
                <a:lnTo>
                  <a:pt x="248338" y="266063"/>
                </a:lnTo>
                <a:lnTo>
                  <a:pt x="269377" y="230093"/>
                </a:lnTo>
                <a:lnTo>
                  <a:pt x="274715" y="191144"/>
                </a:lnTo>
                <a:lnTo>
                  <a:pt x="274961" y="175465"/>
                </a:lnTo>
                <a:lnTo>
                  <a:pt x="274925" y="173272"/>
                </a:lnTo>
                <a:lnTo>
                  <a:pt x="266994" y="134402"/>
                </a:lnTo>
                <a:lnTo>
                  <a:pt x="255210" y="113002"/>
                </a:lnTo>
                <a:lnTo>
                  <a:pt x="248635" y="105257"/>
                </a:lnTo>
                <a:close/>
              </a:path>
              <a:path w="274954" h="295275">
                <a:moveTo>
                  <a:pt x="35763" y="0"/>
                </a:moveTo>
                <a:lnTo>
                  <a:pt x="0" y="0"/>
                </a:lnTo>
                <a:lnTo>
                  <a:pt x="0" y="290982"/>
                </a:lnTo>
                <a:lnTo>
                  <a:pt x="35763" y="290982"/>
                </a:lnTo>
                <a:lnTo>
                  <a:pt x="357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74726" y="5397195"/>
            <a:ext cx="124460" cy="161290"/>
          </a:xfrm>
          <a:custGeom>
            <a:avLst/>
            <a:gdLst/>
            <a:ahLst/>
            <a:cxnLst/>
            <a:rect l="l" t="t" r="r" b="b"/>
            <a:pathLst>
              <a:path w="124460" h="161289">
                <a:moveTo>
                  <a:pt x="61964" y="0"/>
                </a:moveTo>
                <a:lnTo>
                  <a:pt x="25630" y="12162"/>
                </a:lnTo>
                <a:lnTo>
                  <a:pt x="4626" y="45573"/>
                </a:lnTo>
                <a:lnTo>
                  <a:pt x="0" y="70208"/>
                </a:lnTo>
                <a:lnTo>
                  <a:pt x="399" y="88101"/>
                </a:lnTo>
                <a:lnTo>
                  <a:pt x="8292" y="126514"/>
                </a:lnTo>
                <a:lnTo>
                  <a:pt x="34973" y="154216"/>
                </a:lnTo>
                <a:lnTo>
                  <a:pt x="57774" y="160806"/>
                </a:lnTo>
                <a:lnTo>
                  <a:pt x="72476" y="159703"/>
                </a:lnTo>
                <a:lnTo>
                  <a:pt x="111857" y="132880"/>
                </a:lnTo>
                <a:lnTo>
                  <a:pt x="124021" y="81977"/>
                </a:lnTo>
                <a:lnTo>
                  <a:pt x="123338" y="65982"/>
                </a:lnTo>
                <a:lnTo>
                  <a:pt x="106729" y="20658"/>
                </a:lnTo>
                <a:lnTo>
                  <a:pt x="73547" y="1043"/>
                </a:lnTo>
                <a:lnTo>
                  <a:pt x="61964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37874" y="5367528"/>
            <a:ext cx="197485" cy="219710"/>
          </a:xfrm>
          <a:custGeom>
            <a:avLst/>
            <a:gdLst/>
            <a:ahLst/>
            <a:cxnLst/>
            <a:rect l="l" t="t" r="r" b="b"/>
            <a:pathLst>
              <a:path w="197485" h="219710">
                <a:moveTo>
                  <a:pt x="98816" y="0"/>
                </a:moveTo>
                <a:lnTo>
                  <a:pt x="138162" y="7043"/>
                </a:lnTo>
                <a:lnTo>
                  <a:pt x="177481" y="37411"/>
                </a:lnTo>
                <a:lnTo>
                  <a:pt x="195877" y="84146"/>
                </a:lnTo>
                <a:lnTo>
                  <a:pt x="197256" y="98301"/>
                </a:lnTo>
                <a:lnTo>
                  <a:pt x="196985" y="115553"/>
                </a:lnTo>
                <a:lnTo>
                  <a:pt x="191647" y="154503"/>
                </a:lnTo>
                <a:lnTo>
                  <a:pt x="172915" y="188124"/>
                </a:lnTo>
                <a:lnTo>
                  <a:pt x="129707" y="215136"/>
                </a:lnTo>
                <a:lnTo>
                  <a:pt x="106114" y="219625"/>
                </a:lnTo>
                <a:lnTo>
                  <a:pt x="90259" y="219068"/>
                </a:lnTo>
                <a:lnTo>
                  <a:pt x="51867" y="209457"/>
                </a:lnTo>
                <a:lnTo>
                  <a:pt x="16275" y="175972"/>
                </a:lnTo>
                <a:lnTo>
                  <a:pt x="829" y="127900"/>
                </a:lnTo>
                <a:lnTo>
                  <a:pt x="0" y="113965"/>
                </a:lnTo>
                <a:lnTo>
                  <a:pt x="552" y="97681"/>
                </a:lnTo>
                <a:lnTo>
                  <a:pt x="9028" y="57131"/>
                </a:lnTo>
                <a:lnTo>
                  <a:pt x="39109" y="18847"/>
                </a:lnTo>
                <a:lnTo>
                  <a:pt x="73787" y="2787"/>
                </a:lnTo>
                <a:lnTo>
                  <a:pt x="98816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60143" y="5291937"/>
            <a:ext cx="36195" cy="291465"/>
          </a:xfrm>
          <a:custGeom>
            <a:avLst/>
            <a:gdLst/>
            <a:ahLst/>
            <a:cxnLst/>
            <a:rect l="l" t="t" r="r" b="b"/>
            <a:pathLst>
              <a:path w="36195" h="291464">
                <a:moveTo>
                  <a:pt x="0" y="0"/>
                </a:moveTo>
                <a:lnTo>
                  <a:pt x="35763" y="0"/>
                </a:lnTo>
                <a:lnTo>
                  <a:pt x="35763" y="290982"/>
                </a:lnTo>
                <a:lnTo>
                  <a:pt x="0" y="29098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577444" y="5277611"/>
            <a:ext cx="749949" cy="3224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458457" y="5367528"/>
            <a:ext cx="647065" cy="296545"/>
          </a:xfrm>
          <a:custGeom>
            <a:avLst/>
            <a:gdLst/>
            <a:ahLst/>
            <a:cxnLst/>
            <a:rect l="l" t="t" r="r" b="b"/>
            <a:pathLst>
              <a:path w="647065" h="296545">
                <a:moveTo>
                  <a:pt x="550853" y="0"/>
                </a:moveTo>
                <a:lnTo>
                  <a:pt x="510690" y="7652"/>
                </a:lnTo>
                <a:lnTo>
                  <a:pt x="479394" y="29930"/>
                </a:lnTo>
                <a:lnTo>
                  <a:pt x="457557" y="71570"/>
                </a:lnTo>
                <a:lnTo>
                  <a:pt x="452664" y="114890"/>
                </a:lnTo>
                <a:lnTo>
                  <a:pt x="453445" y="128483"/>
                </a:lnTo>
                <a:lnTo>
                  <a:pt x="469085" y="176160"/>
                </a:lnTo>
                <a:lnTo>
                  <a:pt x="494962" y="204177"/>
                </a:lnTo>
                <a:lnTo>
                  <a:pt x="544110" y="219115"/>
                </a:lnTo>
                <a:lnTo>
                  <a:pt x="560226" y="219668"/>
                </a:lnTo>
                <a:lnTo>
                  <a:pt x="572612" y="218319"/>
                </a:lnTo>
                <a:lnTo>
                  <a:pt x="619634" y="196501"/>
                </a:lnTo>
                <a:lnTo>
                  <a:pt x="625090" y="190583"/>
                </a:lnTo>
                <a:lnTo>
                  <a:pt x="551164" y="190583"/>
                </a:lnTo>
                <a:lnTo>
                  <a:pt x="538976" y="189139"/>
                </a:lnTo>
                <a:lnTo>
                  <a:pt x="505376" y="168222"/>
                </a:lnTo>
                <a:lnTo>
                  <a:pt x="489214" y="119075"/>
                </a:lnTo>
                <a:lnTo>
                  <a:pt x="646288" y="119075"/>
                </a:lnTo>
                <a:lnTo>
                  <a:pt x="646422" y="114890"/>
                </a:lnTo>
                <a:lnTo>
                  <a:pt x="646491" y="111679"/>
                </a:lnTo>
                <a:lnTo>
                  <a:pt x="646362" y="102515"/>
                </a:lnTo>
                <a:lnTo>
                  <a:pt x="645365" y="89814"/>
                </a:lnTo>
                <a:lnTo>
                  <a:pt x="608696" y="89814"/>
                </a:lnTo>
                <a:lnTo>
                  <a:pt x="491496" y="86733"/>
                </a:lnTo>
                <a:lnTo>
                  <a:pt x="514716" y="41360"/>
                </a:lnTo>
                <a:lnTo>
                  <a:pt x="551063" y="29260"/>
                </a:lnTo>
                <a:lnTo>
                  <a:pt x="618900" y="29260"/>
                </a:lnTo>
                <a:lnTo>
                  <a:pt x="611427" y="20783"/>
                </a:lnTo>
                <a:lnTo>
                  <a:pt x="601100" y="13301"/>
                </a:lnTo>
                <a:lnTo>
                  <a:pt x="589880" y="7481"/>
                </a:lnTo>
                <a:lnTo>
                  <a:pt x="577765" y="3325"/>
                </a:lnTo>
                <a:lnTo>
                  <a:pt x="564756" y="831"/>
                </a:lnTo>
                <a:lnTo>
                  <a:pt x="550853" y="0"/>
                </a:lnTo>
                <a:close/>
              </a:path>
              <a:path w="647065" h="296545">
                <a:moveTo>
                  <a:pt x="645297" y="151993"/>
                </a:moveTo>
                <a:lnTo>
                  <a:pt x="604148" y="156995"/>
                </a:lnTo>
                <a:lnTo>
                  <a:pt x="597983" y="166946"/>
                </a:lnTo>
                <a:lnTo>
                  <a:pt x="589310" y="176305"/>
                </a:lnTo>
                <a:lnTo>
                  <a:pt x="577205" y="185618"/>
                </a:lnTo>
                <a:lnTo>
                  <a:pt x="565264" y="189350"/>
                </a:lnTo>
                <a:lnTo>
                  <a:pt x="551164" y="190583"/>
                </a:lnTo>
                <a:lnTo>
                  <a:pt x="625090" y="190583"/>
                </a:lnTo>
                <a:lnTo>
                  <a:pt x="628075" y="187344"/>
                </a:lnTo>
                <a:lnTo>
                  <a:pt x="635166" y="176874"/>
                </a:lnTo>
                <a:lnTo>
                  <a:pt x="640917" y="165060"/>
                </a:lnTo>
                <a:lnTo>
                  <a:pt x="645297" y="151993"/>
                </a:lnTo>
                <a:close/>
              </a:path>
              <a:path w="647065" h="296545">
                <a:moveTo>
                  <a:pt x="618900" y="29260"/>
                </a:moveTo>
                <a:lnTo>
                  <a:pt x="551063" y="29260"/>
                </a:lnTo>
                <a:lnTo>
                  <a:pt x="552052" y="29267"/>
                </a:lnTo>
                <a:lnTo>
                  <a:pt x="564709" y="30745"/>
                </a:lnTo>
                <a:lnTo>
                  <a:pt x="597263" y="52567"/>
                </a:lnTo>
                <a:lnTo>
                  <a:pt x="608696" y="89814"/>
                </a:lnTo>
                <a:lnTo>
                  <a:pt x="645365" y="89814"/>
                </a:lnTo>
                <a:lnTo>
                  <a:pt x="628799" y="42531"/>
                </a:lnTo>
                <a:lnTo>
                  <a:pt x="620970" y="31609"/>
                </a:lnTo>
                <a:lnTo>
                  <a:pt x="618900" y="29260"/>
                </a:lnTo>
                <a:close/>
              </a:path>
              <a:path w="647065" h="296545">
                <a:moveTo>
                  <a:pt x="182456" y="192773"/>
                </a:moveTo>
                <a:lnTo>
                  <a:pt x="146692" y="192773"/>
                </a:lnTo>
                <a:lnTo>
                  <a:pt x="146692" y="296265"/>
                </a:lnTo>
                <a:lnTo>
                  <a:pt x="182456" y="296265"/>
                </a:lnTo>
                <a:lnTo>
                  <a:pt x="182456" y="192773"/>
                </a:lnTo>
                <a:close/>
              </a:path>
              <a:path w="647065" h="296545">
                <a:moveTo>
                  <a:pt x="88857" y="0"/>
                </a:moveTo>
                <a:lnTo>
                  <a:pt x="50758" y="9124"/>
                </a:lnTo>
                <a:lnTo>
                  <a:pt x="14720" y="44638"/>
                </a:lnTo>
                <a:lnTo>
                  <a:pt x="1927" y="82997"/>
                </a:lnTo>
                <a:lnTo>
                  <a:pt x="0" y="110575"/>
                </a:lnTo>
                <a:lnTo>
                  <a:pt x="731" y="124513"/>
                </a:lnTo>
                <a:lnTo>
                  <a:pt x="9883" y="161860"/>
                </a:lnTo>
                <a:lnTo>
                  <a:pt x="30720" y="193825"/>
                </a:lnTo>
                <a:lnTo>
                  <a:pt x="72904" y="216663"/>
                </a:lnTo>
                <a:lnTo>
                  <a:pt x="102667" y="218928"/>
                </a:lnTo>
                <a:lnTo>
                  <a:pt x="114533" y="215686"/>
                </a:lnTo>
                <a:lnTo>
                  <a:pt x="128066" y="209552"/>
                </a:lnTo>
                <a:lnTo>
                  <a:pt x="138547" y="201856"/>
                </a:lnTo>
                <a:lnTo>
                  <a:pt x="146692" y="192773"/>
                </a:lnTo>
                <a:lnTo>
                  <a:pt x="182456" y="192773"/>
                </a:lnTo>
                <a:lnTo>
                  <a:pt x="182456" y="189327"/>
                </a:lnTo>
                <a:lnTo>
                  <a:pt x="83257" y="189327"/>
                </a:lnTo>
                <a:lnTo>
                  <a:pt x="72170" y="185089"/>
                </a:lnTo>
                <a:lnTo>
                  <a:pt x="45464" y="157258"/>
                </a:lnTo>
                <a:lnTo>
                  <a:pt x="37187" y="119334"/>
                </a:lnTo>
                <a:lnTo>
                  <a:pt x="36689" y="102060"/>
                </a:lnTo>
                <a:lnTo>
                  <a:pt x="37837" y="88169"/>
                </a:lnTo>
                <a:lnTo>
                  <a:pt x="57266" y="42778"/>
                </a:lnTo>
                <a:lnTo>
                  <a:pt x="92165" y="28041"/>
                </a:lnTo>
                <a:lnTo>
                  <a:pt x="182456" y="28041"/>
                </a:lnTo>
                <a:lnTo>
                  <a:pt x="182456" y="27231"/>
                </a:lnTo>
                <a:lnTo>
                  <a:pt x="146232" y="27231"/>
                </a:lnTo>
                <a:lnTo>
                  <a:pt x="136971" y="17428"/>
                </a:lnTo>
                <a:lnTo>
                  <a:pt x="126602" y="9803"/>
                </a:lnTo>
                <a:lnTo>
                  <a:pt x="115127" y="4357"/>
                </a:lnTo>
                <a:lnTo>
                  <a:pt x="102545" y="1089"/>
                </a:lnTo>
                <a:lnTo>
                  <a:pt x="88857" y="0"/>
                </a:lnTo>
                <a:close/>
              </a:path>
              <a:path w="647065" h="296545">
                <a:moveTo>
                  <a:pt x="182456" y="28041"/>
                </a:moveTo>
                <a:lnTo>
                  <a:pt x="92165" y="28041"/>
                </a:lnTo>
                <a:lnTo>
                  <a:pt x="101749" y="28994"/>
                </a:lnTo>
                <a:lnTo>
                  <a:pt x="113147" y="32996"/>
                </a:lnTo>
                <a:lnTo>
                  <a:pt x="140191" y="60406"/>
                </a:lnTo>
                <a:lnTo>
                  <a:pt x="149713" y="97658"/>
                </a:lnTo>
                <a:lnTo>
                  <a:pt x="150347" y="113382"/>
                </a:lnTo>
                <a:lnTo>
                  <a:pt x="149607" y="128130"/>
                </a:lnTo>
                <a:lnTo>
                  <a:pt x="131514" y="173895"/>
                </a:lnTo>
                <a:lnTo>
                  <a:pt x="83257" y="189327"/>
                </a:lnTo>
                <a:lnTo>
                  <a:pt x="182456" y="189327"/>
                </a:lnTo>
                <a:lnTo>
                  <a:pt x="182456" y="28041"/>
                </a:lnTo>
                <a:close/>
              </a:path>
              <a:path w="647065" h="296545">
                <a:moveTo>
                  <a:pt x="182456" y="4470"/>
                </a:moveTo>
                <a:lnTo>
                  <a:pt x="150349" y="4470"/>
                </a:lnTo>
                <a:lnTo>
                  <a:pt x="146232" y="27231"/>
                </a:lnTo>
                <a:lnTo>
                  <a:pt x="182456" y="27231"/>
                </a:lnTo>
                <a:lnTo>
                  <a:pt x="182456" y="4470"/>
                </a:lnTo>
                <a:close/>
              </a:path>
              <a:path w="647065" h="296545">
                <a:moveTo>
                  <a:pt x="273355" y="4470"/>
                </a:moveTo>
                <a:lnTo>
                  <a:pt x="237590" y="4470"/>
                </a:lnTo>
                <a:lnTo>
                  <a:pt x="237626" y="140298"/>
                </a:lnTo>
                <a:lnTo>
                  <a:pt x="247723" y="188753"/>
                </a:lnTo>
                <a:lnTo>
                  <a:pt x="281924" y="215462"/>
                </a:lnTo>
                <a:lnTo>
                  <a:pt x="305201" y="218997"/>
                </a:lnTo>
                <a:lnTo>
                  <a:pt x="322622" y="218926"/>
                </a:lnTo>
                <a:lnTo>
                  <a:pt x="357726" y="204027"/>
                </a:lnTo>
                <a:lnTo>
                  <a:pt x="372744" y="188343"/>
                </a:lnTo>
                <a:lnTo>
                  <a:pt x="308569" y="188343"/>
                </a:lnTo>
                <a:lnTo>
                  <a:pt x="297244" y="184622"/>
                </a:lnTo>
                <a:lnTo>
                  <a:pt x="274342" y="150564"/>
                </a:lnTo>
                <a:lnTo>
                  <a:pt x="273436" y="126718"/>
                </a:lnTo>
                <a:lnTo>
                  <a:pt x="273355" y="4470"/>
                </a:lnTo>
                <a:close/>
              </a:path>
              <a:path w="647065" h="296545">
                <a:moveTo>
                  <a:pt x="408278" y="184016"/>
                </a:moveTo>
                <a:lnTo>
                  <a:pt x="376173" y="184016"/>
                </a:lnTo>
                <a:lnTo>
                  <a:pt x="376173" y="215392"/>
                </a:lnTo>
                <a:lnTo>
                  <a:pt x="408278" y="215392"/>
                </a:lnTo>
                <a:lnTo>
                  <a:pt x="408278" y="184016"/>
                </a:lnTo>
                <a:close/>
              </a:path>
              <a:path w="647065" h="296545">
                <a:moveTo>
                  <a:pt x="408278" y="4470"/>
                </a:moveTo>
                <a:lnTo>
                  <a:pt x="372515" y="4470"/>
                </a:lnTo>
                <a:lnTo>
                  <a:pt x="372304" y="126718"/>
                </a:lnTo>
                <a:lnTo>
                  <a:pt x="371083" y="139592"/>
                </a:lnTo>
                <a:lnTo>
                  <a:pt x="345972" y="181214"/>
                </a:lnTo>
                <a:lnTo>
                  <a:pt x="308569" y="188343"/>
                </a:lnTo>
                <a:lnTo>
                  <a:pt x="372744" y="188343"/>
                </a:lnTo>
                <a:lnTo>
                  <a:pt x="376173" y="184016"/>
                </a:lnTo>
                <a:lnTo>
                  <a:pt x="408278" y="184016"/>
                </a:lnTo>
                <a:lnTo>
                  <a:pt x="408278" y="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49954" y="5396788"/>
            <a:ext cx="117475" cy="60960"/>
          </a:xfrm>
          <a:custGeom>
            <a:avLst/>
            <a:gdLst/>
            <a:ahLst/>
            <a:cxnLst/>
            <a:rect l="l" t="t" r="r" b="b"/>
            <a:pathLst>
              <a:path w="117475" h="60960">
                <a:moveTo>
                  <a:pt x="59567" y="0"/>
                </a:moveTo>
                <a:lnTo>
                  <a:pt x="23220" y="12099"/>
                </a:lnTo>
                <a:lnTo>
                  <a:pt x="2194" y="45259"/>
                </a:lnTo>
                <a:lnTo>
                  <a:pt x="0" y="57472"/>
                </a:lnTo>
                <a:lnTo>
                  <a:pt x="117199" y="60553"/>
                </a:lnTo>
                <a:lnTo>
                  <a:pt x="105767" y="23306"/>
                </a:lnTo>
                <a:lnTo>
                  <a:pt x="73212" y="1484"/>
                </a:lnTo>
                <a:lnTo>
                  <a:pt x="59567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95146" y="5395569"/>
            <a:ext cx="113664" cy="161290"/>
          </a:xfrm>
          <a:custGeom>
            <a:avLst/>
            <a:gdLst/>
            <a:ahLst/>
            <a:cxnLst/>
            <a:rect l="l" t="t" r="r" b="b"/>
            <a:pathLst>
              <a:path w="113665" h="161289">
                <a:moveTo>
                  <a:pt x="55476" y="0"/>
                </a:moveTo>
                <a:lnTo>
                  <a:pt x="13166" y="24920"/>
                </a:lnTo>
                <a:lnTo>
                  <a:pt x="0" y="74019"/>
                </a:lnTo>
                <a:lnTo>
                  <a:pt x="497" y="91293"/>
                </a:lnTo>
                <a:lnTo>
                  <a:pt x="8775" y="129216"/>
                </a:lnTo>
                <a:lnTo>
                  <a:pt x="35482" y="157048"/>
                </a:lnTo>
                <a:lnTo>
                  <a:pt x="46569" y="161286"/>
                </a:lnTo>
                <a:lnTo>
                  <a:pt x="63026" y="160939"/>
                </a:lnTo>
                <a:lnTo>
                  <a:pt x="101838" y="136153"/>
                </a:lnTo>
                <a:lnTo>
                  <a:pt x="113658" y="85340"/>
                </a:lnTo>
                <a:lnTo>
                  <a:pt x="113025" y="69616"/>
                </a:lnTo>
                <a:lnTo>
                  <a:pt x="103503" y="32364"/>
                </a:lnTo>
                <a:lnTo>
                  <a:pt x="76459" y="4954"/>
                </a:lnTo>
                <a:lnTo>
                  <a:pt x="55476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696049" y="5371998"/>
            <a:ext cx="170815" cy="214629"/>
          </a:xfrm>
          <a:custGeom>
            <a:avLst/>
            <a:gdLst/>
            <a:ahLst/>
            <a:cxnLst/>
            <a:rect l="l" t="t" r="r" b="b"/>
            <a:pathLst>
              <a:path w="170815" h="214629">
                <a:moveTo>
                  <a:pt x="0" y="0"/>
                </a:moveTo>
                <a:lnTo>
                  <a:pt x="35763" y="0"/>
                </a:lnTo>
                <a:lnTo>
                  <a:pt x="35763" y="116725"/>
                </a:lnTo>
                <a:lnTo>
                  <a:pt x="36010" y="133477"/>
                </a:lnTo>
                <a:lnTo>
                  <a:pt x="47113" y="171860"/>
                </a:lnTo>
                <a:lnTo>
                  <a:pt x="70978" y="183873"/>
                </a:lnTo>
                <a:lnTo>
                  <a:pt x="86766" y="183447"/>
                </a:lnTo>
                <a:lnTo>
                  <a:pt x="126761" y="158700"/>
                </a:lnTo>
                <a:lnTo>
                  <a:pt x="134924" y="0"/>
                </a:lnTo>
                <a:lnTo>
                  <a:pt x="170688" y="0"/>
                </a:lnTo>
                <a:lnTo>
                  <a:pt x="170688" y="210921"/>
                </a:lnTo>
                <a:lnTo>
                  <a:pt x="138582" y="210921"/>
                </a:lnTo>
                <a:lnTo>
                  <a:pt x="138582" y="179546"/>
                </a:lnTo>
                <a:lnTo>
                  <a:pt x="129854" y="190559"/>
                </a:lnTo>
                <a:lnTo>
                  <a:pt x="97724" y="211505"/>
                </a:lnTo>
                <a:lnTo>
                  <a:pt x="67611" y="214526"/>
                </a:lnTo>
                <a:lnTo>
                  <a:pt x="54515" y="213338"/>
                </a:lnTo>
                <a:lnTo>
                  <a:pt x="19283" y="196954"/>
                </a:lnTo>
                <a:lnTo>
                  <a:pt x="2038" y="160030"/>
                </a:lnTo>
                <a:lnTo>
                  <a:pt x="36" y="13582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11123" y="5367528"/>
            <a:ext cx="194310" cy="219710"/>
          </a:xfrm>
          <a:custGeom>
            <a:avLst/>
            <a:gdLst/>
            <a:ahLst/>
            <a:cxnLst/>
            <a:rect l="l" t="t" r="r" b="b"/>
            <a:pathLst>
              <a:path w="194309" h="219710">
                <a:moveTo>
                  <a:pt x="98189" y="0"/>
                </a:moveTo>
                <a:lnTo>
                  <a:pt x="137215" y="7481"/>
                </a:lnTo>
                <a:lnTo>
                  <a:pt x="168305" y="31609"/>
                </a:lnTo>
                <a:lnTo>
                  <a:pt x="187123" y="65113"/>
                </a:lnTo>
                <a:lnTo>
                  <a:pt x="193826" y="111679"/>
                </a:lnTo>
                <a:lnTo>
                  <a:pt x="193757" y="114850"/>
                </a:lnTo>
                <a:lnTo>
                  <a:pt x="193623" y="119075"/>
                </a:lnTo>
                <a:lnTo>
                  <a:pt x="36549" y="119075"/>
                </a:lnTo>
                <a:lnTo>
                  <a:pt x="38226" y="133815"/>
                </a:lnTo>
                <a:lnTo>
                  <a:pt x="63711" y="178296"/>
                </a:lnTo>
                <a:lnTo>
                  <a:pt x="98499" y="190583"/>
                </a:lnTo>
                <a:lnTo>
                  <a:pt x="112600" y="189350"/>
                </a:lnTo>
                <a:lnTo>
                  <a:pt x="124540" y="185618"/>
                </a:lnTo>
                <a:lnTo>
                  <a:pt x="136644" y="176305"/>
                </a:lnTo>
                <a:lnTo>
                  <a:pt x="145318" y="166946"/>
                </a:lnTo>
                <a:lnTo>
                  <a:pt x="151483" y="156995"/>
                </a:lnTo>
                <a:lnTo>
                  <a:pt x="192632" y="151993"/>
                </a:lnTo>
                <a:lnTo>
                  <a:pt x="175410" y="187344"/>
                </a:lnTo>
                <a:lnTo>
                  <a:pt x="143504" y="211079"/>
                </a:lnTo>
                <a:lnTo>
                  <a:pt x="107561" y="219668"/>
                </a:lnTo>
                <a:lnTo>
                  <a:pt x="91445" y="219115"/>
                </a:lnTo>
                <a:lnTo>
                  <a:pt x="52577" y="209813"/>
                </a:lnTo>
                <a:lnTo>
                  <a:pt x="16420" y="176160"/>
                </a:lnTo>
                <a:lnTo>
                  <a:pt x="780" y="128483"/>
                </a:lnTo>
                <a:lnTo>
                  <a:pt x="0" y="114890"/>
                </a:lnTo>
                <a:lnTo>
                  <a:pt x="536" y="99191"/>
                </a:lnTo>
                <a:lnTo>
                  <a:pt x="8711" y="59541"/>
                </a:lnTo>
                <a:lnTo>
                  <a:pt x="36359" y="20851"/>
                </a:lnTo>
                <a:lnTo>
                  <a:pt x="82996" y="957"/>
                </a:lnTo>
                <a:lnTo>
                  <a:pt x="96759" y="7"/>
                </a:lnTo>
                <a:lnTo>
                  <a:pt x="98189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58457" y="5367528"/>
            <a:ext cx="182880" cy="296545"/>
          </a:xfrm>
          <a:custGeom>
            <a:avLst/>
            <a:gdLst/>
            <a:ahLst/>
            <a:cxnLst/>
            <a:rect l="l" t="t" r="r" b="b"/>
            <a:pathLst>
              <a:path w="182879" h="296545">
                <a:moveTo>
                  <a:pt x="88857" y="0"/>
                </a:moveTo>
                <a:lnTo>
                  <a:pt x="126603" y="9803"/>
                </a:lnTo>
                <a:lnTo>
                  <a:pt x="146233" y="27230"/>
                </a:lnTo>
                <a:lnTo>
                  <a:pt x="150350" y="4470"/>
                </a:lnTo>
                <a:lnTo>
                  <a:pt x="182456" y="4470"/>
                </a:lnTo>
                <a:lnTo>
                  <a:pt x="182456" y="296265"/>
                </a:lnTo>
                <a:lnTo>
                  <a:pt x="146694" y="296265"/>
                </a:lnTo>
                <a:lnTo>
                  <a:pt x="146694" y="192773"/>
                </a:lnTo>
                <a:lnTo>
                  <a:pt x="138548" y="201857"/>
                </a:lnTo>
                <a:lnTo>
                  <a:pt x="128067" y="209552"/>
                </a:lnTo>
                <a:lnTo>
                  <a:pt x="114533" y="215686"/>
                </a:lnTo>
                <a:lnTo>
                  <a:pt x="102667" y="218928"/>
                </a:lnTo>
                <a:lnTo>
                  <a:pt x="86855" y="218576"/>
                </a:lnTo>
                <a:lnTo>
                  <a:pt x="49590" y="208240"/>
                </a:lnTo>
                <a:lnTo>
                  <a:pt x="15452" y="173029"/>
                </a:lnTo>
                <a:lnTo>
                  <a:pt x="731" y="124513"/>
                </a:lnTo>
                <a:lnTo>
                  <a:pt x="0" y="110575"/>
                </a:lnTo>
                <a:lnTo>
                  <a:pt x="476" y="96224"/>
                </a:lnTo>
                <a:lnTo>
                  <a:pt x="14720" y="44639"/>
                </a:lnTo>
                <a:lnTo>
                  <a:pt x="50759" y="9125"/>
                </a:lnTo>
                <a:lnTo>
                  <a:pt x="86177" y="38"/>
                </a:lnTo>
                <a:lnTo>
                  <a:pt x="88857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249114" y="5279237"/>
            <a:ext cx="1553985" cy="400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53858" y="6010960"/>
            <a:ext cx="2365991" cy="4066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454637" y="6104128"/>
            <a:ext cx="601980" cy="220345"/>
          </a:xfrm>
          <a:custGeom>
            <a:avLst/>
            <a:gdLst/>
            <a:ahLst/>
            <a:cxnLst/>
            <a:rect l="l" t="t" r="r" b="b"/>
            <a:pathLst>
              <a:path w="601979" h="220345">
                <a:moveTo>
                  <a:pt x="250406" y="4470"/>
                </a:moveTo>
                <a:lnTo>
                  <a:pt x="214643" y="4470"/>
                </a:lnTo>
                <a:lnTo>
                  <a:pt x="214679" y="140298"/>
                </a:lnTo>
                <a:lnTo>
                  <a:pt x="224776" y="188754"/>
                </a:lnTo>
                <a:lnTo>
                  <a:pt x="258977" y="215462"/>
                </a:lnTo>
                <a:lnTo>
                  <a:pt x="282255" y="218997"/>
                </a:lnTo>
                <a:lnTo>
                  <a:pt x="299675" y="218926"/>
                </a:lnTo>
                <a:lnTo>
                  <a:pt x="334778" y="204027"/>
                </a:lnTo>
                <a:lnTo>
                  <a:pt x="349796" y="188343"/>
                </a:lnTo>
                <a:lnTo>
                  <a:pt x="285622" y="188343"/>
                </a:lnTo>
                <a:lnTo>
                  <a:pt x="274297" y="184622"/>
                </a:lnTo>
                <a:lnTo>
                  <a:pt x="251394" y="150564"/>
                </a:lnTo>
                <a:lnTo>
                  <a:pt x="250488" y="126718"/>
                </a:lnTo>
                <a:lnTo>
                  <a:pt x="250406" y="4470"/>
                </a:lnTo>
                <a:close/>
              </a:path>
              <a:path w="601979" h="220345">
                <a:moveTo>
                  <a:pt x="385331" y="184016"/>
                </a:moveTo>
                <a:lnTo>
                  <a:pt x="353225" y="184016"/>
                </a:lnTo>
                <a:lnTo>
                  <a:pt x="353225" y="215392"/>
                </a:lnTo>
                <a:lnTo>
                  <a:pt x="385331" y="215392"/>
                </a:lnTo>
                <a:lnTo>
                  <a:pt x="385331" y="184016"/>
                </a:lnTo>
                <a:close/>
              </a:path>
              <a:path w="601979" h="220345">
                <a:moveTo>
                  <a:pt x="385331" y="4470"/>
                </a:moveTo>
                <a:lnTo>
                  <a:pt x="349568" y="4470"/>
                </a:lnTo>
                <a:lnTo>
                  <a:pt x="349357" y="126718"/>
                </a:lnTo>
                <a:lnTo>
                  <a:pt x="348136" y="139592"/>
                </a:lnTo>
                <a:lnTo>
                  <a:pt x="323025" y="181214"/>
                </a:lnTo>
                <a:lnTo>
                  <a:pt x="285622" y="188343"/>
                </a:lnTo>
                <a:lnTo>
                  <a:pt x="349796" y="188343"/>
                </a:lnTo>
                <a:lnTo>
                  <a:pt x="353225" y="184016"/>
                </a:lnTo>
                <a:lnTo>
                  <a:pt x="385331" y="184016"/>
                </a:lnTo>
                <a:lnTo>
                  <a:pt x="385331" y="4470"/>
                </a:lnTo>
                <a:close/>
              </a:path>
              <a:path w="601979" h="220345">
                <a:moveTo>
                  <a:pt x="462609" y="146710"/>
                </a:moveTo>
                <a:lnTo>
                  <a:pt x="429220" y="161406"/>
                </a:lnTo>
                <a:lnTo>
                  <a:pt x="433497" y="174090"/>
                </a:lnTo>
                <a:lnTo>
                  <a:pt x="439352" y="185358"/>
                </a:lnTo>
                <a:lnTo>
                  <a:pt x="476277" y="214112"/>
                </a:lnTo>
                <a:lnTo>
                  <a:pt x="518050" y="219860"/>
                </a:lnTo>
                <a:lnTo>
                  <a:pt x="530121" y="219222"/>
                </a:lnTo>
                <a:lnTo>
                  <a:pt x="567601" y="208484"/>
                </a:lnTo>
                <a:lnTo>
                  <a:pt x="588947" y="189926"/>
                </a:lnTo>
                <a:lnTo>
                  <a:pt x="506671" y="189926"/>
                </a:lnTo>
                <a:lnTo>
                  <a:pt x="495304" y="187050"/>
                </a:lnTo>
                <a:lnTo>
                  <a:pt x="483961" y="181158"/>
                </a:lnTo>
                <a:lnTo>
                  <a:pt x="471891" y="171445"/>
                </a:lnTo>
                <a:lnTo>
                  <a:pt x="465966" y="160276"/>
                </a:lnTo>
                <a:lnTo>
                  <a:pt x="462609" y="146710"/>
                </a:lnTo>
                <a:close/>
              </a:path>
              <a:path w="601979" h="220345">
                <a:moveTo>
                  <a:pt x="510844" y="0"/>
                </a:moveTo>
                <a:lnTo>
                  <a:pt x="463566" y="11157"/>
                </a:lnTo>
                <a:lnTo>
                  <a:pt x="436439" y="42507"/>
                </a:lnTo>
                <a:lnTo>
                  <a:pt x="434372" y="70648"/>
                </a:lnTo>
                <a:lnTo>
                  <a:pt x="438369" y="81984"/>
                </a:lnTo>
                <a:lnTo>
                  <a:pt x="469462" y="111115"/>
                </a:lnTo>
                <a:lnTo>
                  <a:pt x="521543" y="126706"/>
                </a:lnTo>
                <a:lnTo>
                  <a:pt x="537125" y="131050"/>
                </a:lnTo>
                <a:lnTo>
                  <a:pt x="548710" y="135098"/>
                </a:lnTo>
                <a:lnTo>
                  <a:pt x="556570" y="139037"/>
                </a:lnTo>
                <a:lnTo>
                  <a:pt x="563421" y="147830"/>
                </a:lnTo>
                <a:lnTo>
                  <a:pt x="565198" y="162879"/>
                </a:lnTo>
                <a:lnTo>
                  <a:pt x="560089" y="173102"/>
                </a:lnTo>
                <a:lnTo>
                  <a:pt x="548130" y="184394"/>
                </a:lnTo>
                <a:lnTo>
                  <a:pt x="538531" y="187773"/>
                </a:lnTo>
                <a:lnTo>
                  <a:pt x="525095" y="189641"/>
                </a:lnTo>
                <a:lnTo>
                  <a:pt x="506671" y="189926"/>
                </a:lnTo>
                <a:lnTo>
                  <a:pt x="588947" y="189926"/>
                </a:lnTo>
                <a:lnTo>
                  <a:pt x="595273" y="181325"/>
                </a:lnTo>
                <a:lnTo>
                  <a:pt x="599153" y="171346"/>
                </a:lnTo>
                <a:lnTo>
                  <a:pt x="601249" y="158787"/>
                </a:lnTo>
                <a:lnTo>
                  <a:pt x="601440" y="142256"/>
                </a:lnTo>
                <a:lnTo>
                  <a:pt x="597669" y="130613"/>
                </a:lnTo>
                <a:lnTo>
                  <a:pt x="568833" y="103532"/>
                </a:lnTo>
                <a:lnTo>
                  <a:pt x="525324" y="89742"/>
                </a:lnTo>
                <a:lnTo>
                  <a:pt x="506676" y="84629"/>
                </a:lnTo>
                <a:lnTo>
                  <a:pt x="493165" y="80766"/>
                </a:lnTo>
                <a:lnTo>
                  <a:pt x="485901" y="78454"/>
                </a:lnTo>
                <a:lnTo>
                  <a:pt x="479700" y="75944"/>
                </a:lnTo>
                <a:lnTo>
                  <a:pt x="475148" y="72771"/>
                </a:lnTo>
                <a:lnTo>
                  <a:pt x="472248" y="68935"/>
                </a:lnTo>
                <a:lnTo>
                  <a:pt x="469344" y="65231"/>
                </a:lnTo>
                <a:lnTo>
                  <a:pt x="467892" y="61065"/>
                </a:lnTo>
                <a:lnTo>
                  <a:pt x="467929" y="55182"/>
                </a:lnTo>
                <a:lnTo>
                  <a:pt x="471573" y="45229"/>
                </a:lnTo>
                <a:lnTo>
                  <a:pt x="483417" y="34392"/>
                </a:lnTo>
                <a:lnTo>
                  <a:pt x="492643" y="31639"/>
                </a:lnTo>
                <a:lnTo>
                  <a:pt x="506228" y="30215"/>
                </a:lnTo>
                <a:lnTo>
                  <a:pt x="584024" y="30215"/>
                </a:lnTo>
                <a:lnTo>
                  <a:pt x="581526" y="25952"/>
                </a:lnTo>
                <a:lnTo>
                  <a:pt x="549146" y="5354"/>
                </a:lnTo>
                <a:lnTo>
                  <a:pt x="524614" y="594"/>
                </a:lnTo>
                <a:lnTo>
                  <a:pt x="510844" y="0"/>
                </a:lnTo>
                <a:close/>
              </a:path>
              <a:path w="601979" h="220345">
                <a:moveTo>
                  <a:pt x="584024" y="30215"/>
                </a:moveTo>
                <a:lnTo>
                  <a:pt x="506228" y="30215"/>
                </a:lnTo>
                <a:lnTo>
                  <a:pt x="525518" y="30229"/>
                </a:lnTo>
                <a:lnTo>
                  <a:pt x="537407" y="33935"/>
                </a:lnTo>
                <a:lnTo>
                  <a:pt x="548362" y="41002"/>
                </a:lnTo>
                <a:lnTo>
                  <a:pt x="555555" y="51235"/>
                </a:lnTo>
                <a:lnTo>
                  <a:pt x="559332" y="64211"/>
                </a:lnTo>
                <a:lnTo>
                  <a:pt x="591857" y="48146"/>
                </a:lnTo>
                <a:lnTo>
                  <a:pt x="587506" y="36159"/>
                </a:lnTo>
                <a:lnTo>
                  <a:pt x="584024" y="30215"/>
                </a:lnTo>
                <a:close/>
              </a:path>
              <a:path w="601979" h="220345">
                <a:moveTo>
                  <a:pt x="33389" y="146710"/>
                </a:moveTo>
                <a:lnTo>
                  <a:pt x="0" y="161406"/>
                </a:lnTo>
                <a:lnTo>
                  <a:pt x="4277" y="174090"/>
                </a:lnTo>
                <a:lnTo>
                  <a:pt x="10131" y="185358"/>
                </a:lnTo>
                <a:lnTo>
                  <a:pt x="47056" y="214112"/>
                </a:lnTo>
                <a:lnTo>
                  <a:pt x="88830" y="219860"/>
                </a:lnTo>
                <a:lnTo>
                  <a:pt x="100901" y="219222"/>
                </a:lnTo>
                <a:lnTo>
                  <a:pt x="138380" y="208484"/>
                </a:lnTo>
                <a:lnTo>
                  <a:pt x="159726" y="189926"/>
                </a:lnTo>
                <a:lnTo>
                  <a:pt x="77451" y="189926"/>
                </a:lnTo>
                <a:lnTo>
                  <a:pt x="66083" y="187050"/>
                </a:lnTo>
                <a:lnTo>
                  <a:pt x="54741" y="181158"/>
                </a:lnTo>
                <a:lnTo>
                  <a:pt x="42670" y="171445"/>
                </a:lnTo>
                <a:lnTo>
                  <a:pt x="36746" y="160276"/>
                </a:lnTo>
                <a:lnTo>
                  <a:pt x="33389" y="146710"/>
                </a:lnTo>
                <a:close/>
              </a:path>
              <a:path w="601979" h="220345">
                <a:moveTo>
                  <a:pt x="81623" y="0"/>
                </a:moveTo>
                <a:lnTo>
                  <a:pt x="34345" y="11158"/>
                </a:lnTo>
                <a:lnTo>
                  <a:pt x="7218" y="42508"/>
                </a:lnTo>
                <a:lnTo>
                  <a:pt x="5151" y="70648"/>
                </a:lnTo>
                <a:lnTo>
                  <a:pt x="9149" y="81984"/>
                </a:lnTo>
                <a:lnTo>
                  <a:pt x="40242" y="111115"/>
                </a:lnTo>
                <a:lnTo>
                  <a:pt x="92322" y="126706"/>
                </a:lnTo>
                <a:lnTo>
                  <a:pt x="107905" y="131050"/>
                </a:lnTo>
                <a:lnTo>
                  <a:pt x="119490" y="135098"/>
                </a:lnTo>
                <a:lnTo>
                  <a:pt x="127349" y="139037"/>
                </a:lnTo>
                <a:lnTo>
                  <a:pt x="134201" y="147830"/>
                </a:lnTo>
                <a:lnTo>
                  <a:pt x="135978" y="162879"/>
                </a:lnTo>
                <a:lnTo>
                  <a:pt x="130868" y="173102"/>
                </a:lnTo>
                <a:lnTo>
                  <a:pt x="118909" y="184394"/>
                </a:lnTo>
                <a:lnTo>
                  <a:pt x="109310" y="187773"/>
                </a:lnTo>
                <a:lnTo>
                  <a:pt x="95874" y="189641"/>
                </a:lnTo>
                <a:lnTo>
                  <a:pt x="77451" y="189926"/>
                </a:lnTo>
                <a:lnTo>
                  <a:pt x="159726" y="189926"/>
                </a:lnTo>
                <a:lnTo>
                  <a:pt x="166053" y="181325"/>
                </a:lnTo>
                <a:lnTo>
                  <a:pt x="169933" y="171346"/>
                </a:lnTo>
                <a:lnTo>
                  <a:pt x="172029" y="158787"/>
                </a:lnTo>
                <a:lnTo>
                  <a:pt x="172219" y="142256"/>
                </a:lnTo>
                <a:lnTo>
                  <a:pt x="168448" y="130613"/>
                </a:lnTo>
                <a:lnTo>
                  <a:pt x="139612" y="103532"/>
                </a:lnTo>
                <a:lnTo>
                  <a:pt x="96104" y="89742"/>
                </a:lnTo>
                <a:lnTo>
                  <a:pt x="77455" y="84629"/>
                </a:lnTo>
                <a:lnTo>
                  <a:pt x="63945" y="80766"/>
                </a:lnTo>
                <a:lnTo>
                  <a:pt x="56680" y="78454"/>
                </a:lnTo>
                <a:lnTo>
                  <a:pt x="50479" y="75944"/>
                </a:lnTo>
                <a:lnTo>
                  <a:pt x="45929" y="72771"/>
                </a:lnTo>
                <a:lnTo>
                  <a:pt x="43028" y="68935"/>
                </a:lnTo>
                <a:lnTo>
                  <a:pt x="40125" y="65231"/>
                </a:lnTo>
                <a:lnTo>
                  <a:pt x="38672" y="61065"/>
                </a:lnTo>
                <a:lnTo>
                  <a:pt x="38708" y="55182"/>
                </a:lnTo>
                <a:lnTo>
                  <a:pt x="42353" y="45229"/>
                </a:lnTo>
                <a:lnTo>
                  <a:pt x="54197" y="34392"/>
                </a:lnTo>
                <a:lnTo>
                  <a:pt x="63422" y="31639"/>
                </a:lnTo>
                <a:lnTo>
                  <a:pt x="77008" y="30215"/>
                </a:lnTo>
                <a:lnTo>
                  <a:pt x="154803" y="30215"/>
                </a:lnTo>
                <a:lnTo>
                  <a:pt x="152305" y="25952"/>
                </a:lnTo>
                <a:lnTo>
                  <a:pt x="119925" y="5354"/>
                </a:lnTo>
                <a:lnTo>
                  <a:pt x="95393" y="594"/>
                </a:lnTo>
                <a:lnTo>
                  <a:pt x="81623" y="0"/>
                </a:lnTo>
                <a:close/>
              </a:path>
              <a:path w="601979" h="220345">
                <a:moveTo>
                  <a:pt x="154803" y="30215"/>
                </a:moveTo>
                <a:lnTo>
                  <a:pt x="77008" y="30215"/>
                </a:lnTo>
                <a:lnTo>
                  <a:pt x="96298" y="30229"/>
                </a:lnTo>
                <a:lnTo>
                  <a:pt x="108186" y="33935"/>
                </a:lnTo>
                <a:lnTo>
                  <a:pt x="119142" y="41002"/>
                </a:lnTo>
                <a:lnTo>
                  <a:pt x="126335" y="51235"/>
                </a:lnTo>
                <a:lnTo>
                  <a:pt x="130112" y="64211"/>
                </a:lnTo>
                <a:lnTo>
                  <a:pt x="162636" y="48146"/>
                </a:lnTo>
                <a:lnTo>
                  <a:pt x="158285" y="36159"/>
                </a:lnTo>
                <a:lnTo>
                  <a:pt x="154803" y="30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69282" y="6108598"/>
            <a:ext cx="170815" cy="214629"/>
          </a:xfrm>
          <a:custGeom>
            <a:avLst/>
            <a:gdLst/>
            <a:ahLst/>
            <a:cxnLst/>
            <a:rect l="l" t="t" r="r" b="b"/>
            <a:pathLst>
              <a:path w="170814" h="214629">
                <a:moveTo>
                  <a:pt x="0" y="0"/>
                </a:moveTo>
                <a:lnTo>
                  <a:pt x="35763" y="0"/>
                </a:lnTo>
                <a:lnTo>
                  <a:pt x="35763" y="116725"/>
                </a:lnTo>
                <a:lnTo>
                  <a:pt x="36009" y="133477"/>
                </a:lnTo>
                <a:lnTo>
                  <a:pt x="47112" y="171860"/>
                </a:lnTo>
                <a:lnTo>
                  <a:pt x="70977" y="183872"/>
                </a:lnTo>
                <a:lnTo>
                  <a:pt x="86765" y="183447"/>
                </a:lnTo>
                <a:lnTo>
                  <a:pt x="126761" y="158700"/>
                </a:lnTo>
                <a:lnTo>
                  <a:pt x="134924" y="0"/>
                </a:lnTo>
                <a:lnTo>
                  <a:pt x="170687" y="0"/>
                </a:lnTo>
                <a:lnTo>
                  <a:pt x="170687" y="210921"/>
                </a:lnTo>
                <a:lnTo>
                  <a:pt x="138582" y="210921"/>
                </a:lnTo>
                <a:lnTo>
                  <a:pt x="138582" y="179546"/>
                </a:lnTo>
                <a:lnTo>
                  <a:pt x="129853" y="190559"/>
                </a:lnTo>
                <a:lnTo>
                  <a:pt x="97723" y="211505"/>
                </a:lnTo>
                <a:lnTo>
                  <a:pt x="67610" y="214526"/>
                </a:lnTo>
                <a:lnTo>
                  <a:pt x="54515" y="213338"/>
                </a:lnTo>
                <a:lnTo>
                  <a:pt x="19282" y="196954"/>
                </a:lnTo>
                <a:lnTo>
                  <a:pt x="2037" y="160030"/>
                </a:lnTo>
                <a:lnTo>
                  <a:pt x="36" y="13582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883858" y="6104127"/>
            <a:ext cx="172720" cy="220345"/>
          </a:xfrm>
          <a:custGeom>
            <a:avLst/>
            <a:gdLst/>
            <a:ahLst/>
            <a:cxnLst/>
            <a:rect l="l" t="t" r="r" b="b"/>
            <a:pathLst>
              <a:path w="172720" h="220345">
                <a:moveTo>
                  <a:pt x="81623" y="0"/>
                </a:moveTo>
                <a:lnTo>
                  <a:pt x="119925" y="5353"/>
                </a:lnTo>
                <a:lnTo>
                  <a:pt x="152305" y="25952"/>
                </a:lnTo>
                <a:lnTo>
                  <a:pt x="162636" y="48146"/>
                </a:lnTo>
                <a:lnTo>
                  <a:pt x="130112" y="64211"/>
                </a:lnTo>
                <a:lnTo>
                  <a:pt x="126336" y="51234"/>
                </a:lnTo>
                <a:lnTo>
                  <a:pt x="119143" y="41001"/>
                </a:lnTo>
                <a:lnTo>
                  <a:pt x="108186" y="33935"/>
                </a:lnTo>
                <a:lnTo>
                  <a:pt x="96298" y="30229"/>
                </a:lnTo>
                <a:lnTo>
                  <a:pt x="77008" y="30215"/>
                </a:lnTo>
                <a:lnTo>
                  <a:pt x="63422" y="31639"/>
                </a:lnTo>
                <a:lnTo>
                  <a:pt x="54197" y="34392"/>
                </a:lnTo>
                <a:lnTo>
                  <a:pt x="42353" y="45229"/>
                </a:lnTo>
                <a:lnTo>
                  <a:pt x="38709" y="55182"/>
                </a:lnTo>
                <a:lnTo>
                  <a:pt x="38673" y="61065"/>
                </a:lnTo>
                <a:lnTo>
                  <a:pt x="40125" y="65231"/>
                </a:lnTo>
                <a:lnTo>
                  <a:pt x="43028" y="68935"/>
                </a:lnTo>
                <a:lnTo>
                  <a:pt x="45929" y="72770"/>
                </a:lnTo>
                <a:lnTo>
                  <a:pt x="96105" y="89743"/>
                </a:lnTo>
                <a:lnTo>
                  <a:pt x="111197" y="94066"/>
                </a:lnTo>
                <a:lnTo>
                  <a:pt x="151759" y="110111"/>
                </a:lnTo>
                <a:lnTo>
                  <a:pt x="172219" y="142256"/>
                </a:lnTo>
                <a:lnTo>
                  <a:pt x="172029" y="158787"/>
                </a:lnTo>
                <a:lnTo>
                  <a:pt x="148251" y="201990"/>
                </a:lnTo>
                <a:lnTo>
                  <a:pt x="112751" y="217294"/>
                </a:lnTo>
                <a:lnTo>
                  <a:pt x="88830" y="219861"/>
                </a:lnTo>
                <a:lnTo>
                  <a:pt x="73330" y="219222"/>
                </a:lnTo>
                <a:lnTo>
                  <a:pt x="36227" y="209640"/>
                </a:lnTo>
                <a:lnTo>
                  <a:pt x="4277" y="174090"/>
                </a:lnTo>
                <a:lnTo>
                  <a:pt x="0" y="161405"/>
                </a:lnTo>
                <a:lnTo>
                  <a:pt x="33389" y="146710"/>
                </a:lnTo>
                <a:lnTo>
                  <a:pt x="36746" y="160276"/>
                </a:lnTo>
                <a:lnTo>
                  <a:pt x="42670" y="171445"/>
                </a:lnTo>
                <a:lnTo>
                  <a:pt x="54741" y="181158"/>
                </a:lnTo>
                <a:lnTo>
                  <a:pt x="66084" y="187050"/>
                </a:lnTo>
                <a:lnTo>
                  <a:pt x="77451" y="189926"/>
                </a:lnTo>
                <a:lnTo>
                  <a:pt x="95874" y="189641"/>
                </a:lnTo>
                <a:lnTo>
                  <a:pt x="109310" y="187773"/>
                </a:lnTo>
                <a:lnTo>
                  <a:pt x="118909" y="184394"/>
                </a:lnTo>
                <a:lnTo>
                  <a:pt x="130869" y="173103"/>
                </a:lnTo>
                <a:lnTo>
                  <a:pt x="135979" y="162879"/>
                </a:lnTo>
                <a:lnTo>
                  <a:pt x="134202" y="147830"/>
                </a:lnTo>
                <a:lnTo>
                  <a:pt x="92323" y="126706"/>
                </a:lnTo>
                <a:lnTo>
                  <a:pt x="75305" y="122252"/>
                </a:lnTo>
                <a:lnTo>
                  <a:pt x="61065" y="118198"/>
                </a:lnTo>
                <a:lnTo>
                  <a:pt x="17355" y="95920"/>
                </a:lnTo>
                <a:lnTo>
                  <a:pt x="5152" y="70647"/>
                </a:lnTo>
                <a:lnTo>
                  <a:pt x="5182" y="53984"/>
                </a:lnTo>
                <a:lnTo>
                  <a:pt x="22382" y="19393"/>
                </a:lnTo>
                <a:lnTo>
                  <a:pt x="59188" y="2396"/>
                </a:lnTo>
                <a:lnTo>
                  <a:pt x="71215" y="489"/>
                </a:lnTo>
                <a:lnTo>
                  <a:pt x="81623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454638" y="6104127"/>
            <a:ext cx="172720" cy="220345"/>
          </a:xfrm>
          <a:custGeom>
            <a:avLst/>
            <a:gdLst/>
            <a:ahLst/>
            <a:cxnLst/>
            <a:rect l="l" t="t" r="r" b="b"/>
            <a:pathLst>
              <a:path w="172720" h="220345">
                <a:moveTo>
                  <a:pt x="81624" y="0"/>
                </a:moveTo>
                <a:lnTo>
                  <a:pt x="119925" y="5354"/>
                </a:lnTo>
                <a:lnTo>
                  <a:pt x="152305" y="25953"/>
                </a:lnTo>
                <a:lnTo>
                  <a:pt x="162637" y="48146"/>
                </a:lnTo>
                <a:lnTo>
                  <a:pt x="130112" y="64211"/>
                </a:lnTo>
                <a:lnTo>
                  <a:pt x="126335" y="51234"/>
                </a:lnTo>
                <a:lnTo>
                  <a:pt x="119142" y="41002"/>
                </a:lnTo>
                <a:lnTo>
                  <a:pt x="108186" y="33935"/>
                </a:lnTo>
                <a:lnTo>
                  <a:pt x="96298" y="30229"/>
                </a:lnTo>
                <a:lnTo>
                  <a:pt x="77007" y="30215"/>
                </a:lnTo>
                <a:lnTo>
                  <a:pt x="63421" y="31639"/>
                </a:lnTo>
                <a:lnTo>
                  <a:pt x="54196" y="34393"/>
                </a:lnTo>
                <a:lnTo>
                  <a:pt x="42353" y="45229"/>
                </a:lnTo>
                <a:lnTo>
                  <a:pt x="38708" y="55182"/>
                </a:lnTo>
                <a:lnTo>
                  <a:pt x="38672" y="61065"/>
                </a:lnTo>
                <a:lnTo>
                  <a:pt x="40124" y="65231"/>
                </a:lnTo>
                <a:lnTo>
                  <a:pt x="43028" y="68935"/>
                </a:lnTo>
                <a:lnTo>
                  <a:pt x="45928" y="72770"/>
                </a:lnTo>
                <a:lnTo>
                  <a:pt x="96103" y="89742"/>
                </a:lnTo>
                <a:lnTo>
                  <a:pt x="111196" y="94066"/>
                </a:lnTo>
                <a:lnTo>
                  <a:pt x="151758" y="110111"/>
                </a:lnTo>
                <a:lnTo>
                  <a:pt x="172219" y="142255"/>
                </a:lnTo>
                <a:lnTo>
                  <a:pt x="172029" y="158787"/>
                </a:lnTo>
                <a:lnTo>
                  <a:pt x="148250" y="201990"/>
                </a:lnTo>
                <a:lnTo>
                  <a:pt x="112752" y="217294"/>
                </a:lnTo>
                <a:lnTo>
                  <a:pt x="88830" y="219861"/>
                </a:lnTo>
                <a:lnTo>
                  <a:pt x="73331" y="219222"/>
                </a:lnTo>
                <a:lnTo>
                  <a:pt x="36227" y="209640"/>
                </a:lnTo>
                <a:lnTo>
                  <a:pt x="4276" y="174090"/>
                </a:lnTo>
                <a:lnTo>
                  <a:pt x="0" y="161405"/>
                </a:lnTo>
                <a:lnTo>
                  <a:pt x="33389" y="146710"/>
                </a:lnTo>
                <a:lnTo>
                  <a:pt x="36746" y="160276"/>
                </a:lnTo>
                <a:lnTo>
                  <a:pt x="42670" y="171445"/>
                </a:lnTo>
                <a:lnTo>
                  <a:pt x="54741" y="181158"/>
                </a:lnTo>
                <a:lnTo>
                  <a:pt x="66084" y="187051"/>
                </a:lnTo>
                <a:lnTo>
                  <a:pt x="77451" y="189927"/>
                </a:lnTo>
                <a:lnTo>
                  <a:pt x="95874" y="189641"/>
                </a:lnTo>
                <a:lnTo>
                  <a:pt x="109310" y="187773"/>
                </a:lnTo>
                <a:lnTo>
                  <a:pt x="118909" y="184393"/>
                </a:lnTo>
                <a:lnTo>
                  <a:pt x="130868" y="173102"/>
                </a:lnTo>
                <a:lnTo>
                  <a:pt x="135978" y="162879"/>
                </a:lnTo>
                <a:lnTo>
                  <a:pt x="134201" y="147830"/>
                </a:lnTo>
                <a:lnTo>
                  <a:pt x="92322" y="126706"/>
                </a:lnTo>
                <a:lnTo>
                  <a:pt x="75304" y="122252"/>
                </a:lnTo>
                <a:lnTo>
                  <a:pt x="61064" y="118198"/>
                </a:lnTo>
                <a:lnTo>
                  <a:pt x="17355" y="95920"/>
                </a:lnTo>
                <a:lnTo>
                  <a:pt x="5151" y="70647"/>
                </a:lnTo>
                <a:lnTo>
                  <a:pt x="5181" y="53984"/>
                </a:lnTo>
                <a:lnTo>
                  <a:pt x="22382" y="19394"/>
                </a:lnTo>
                <a:lnTo>
                  <a:pt x="59188" y="2396"/>
                </a:lnTo>
                <a:lnTo>
                  <a:pt x="71214" y="489"/>
                </a:lnTo>
                <a:lnTo>
                  <a:pt x="81624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7581" y="6015837"/>
            <a:ext cx="1382059" cy="3208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90387" y="6091427"/>
            <a:ext cx="791960" cy="3216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606179" y="6015837"/>
            <a:ext cx="1459834" cy="3206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175963" y="6028537"/>
            <a:ext cx="295910" cy="295275"/>
          </a:xfrm>
          <a:custGeom>
            <a:avLst/>
            <a:gdLst/>
            <a:ahLst/>
            <a:cxnLst/>
            <a:rect l="l" t="t" r="r" b="b"/>
            <a:pathLst>
              <a:path w="295909" h="295275">
                <a:moveTo>
                  <a:pt x="98187" y="75590"/>
                </a:moveTo>
                <a:lnTo>
                  <a:pt x="58025" y="83242"/>
                </a:lnTo>
                <a:lnTo>
                  <a:pt x="26729" y="105521"/>
                </a:lnTo>
                <a:lnTo>
                  <a:pt x="4893" y="147161"/>
                </a:lnTo>
                <a:lnTo>
                  <a:pt x="0" y="190480"/>
                </a:lnTo>
                <a:lnTo>
                  <a:pt x="780" y="204074"/>
                </a:lnTo>
                <a:lnTo>
                  <a:pt x="16420" y="251751"/>
                </a:lnTo>
                <a:lnTo>
                  <a:pt x="42297" y="279768"/>
                </a:lnTo>
                <a:lnTo>
                  <a:pt x="91444" y="294705"/>
                </a:lnTo>
                <a:lnTo>
                  <a:pt x="107560" y="295258"/>
                </a:lnTo>
                <a:lnTo>
                  <a:pt x="119946" y="293909"/>
                </a:lnTo>
                <a:lnTo>
                  <a:pt x="166968" y="272092"/>
                </a:lnTo>
                <a:lnTo>
                  <a:pt x="172424" y="266173"/>
                </a:lnTo>
                <a:lnTo>
                  <a:pt x="98499" y="266173"/>
                </a:lnTo>
                <a:lnTo>
                  <a:pt x="86311" y="264730"/>
                </a:lnTo>
                <a:lnTo>
                  <a:pt x="52711" y="243813"/>
                </a:lnTo>
                <a:lnTo>
                  <a:pt x="36549" y="194665"/>
                </a:lnTo>
                <a:lnTo>
                  <a:pt x="193621" y="194665"/>
                </a:lnTo>
                <a:lnTo>
                  <a:pt x="193756" y="190480"/>
                </a:lnTo>
                <a:lnTo>
                  <a:pt x="193825" y="187270"/>
                </a:lnTo>
                <a:lnTo>
                  <a:pt x="193696" y="178106"/>
                </a:lnTo>
                <a:lnTo>
                  <a:pt x="192699" y="165404"/>
                </a:lnTo>
                <a:lnTo>
                  <a:pt x="156029" y="165404"/>
                </a:lnTo>
                <a:lnTo>
                  <a:pt x="38831" y="162324"/>
                </a:lnTo>
                <a:lnTo>
                  <a:pt x="62050" y="116950"/>
                </a:lnTo>
                <a:lnTo>
                  <a:pt x="98397" y="104851"/>
                </a:lnTo>
                <a:lnTo>
                  <a:pt x="166234" y="104851"/>
                </a:lnTo>
                <a:lnTo>
                  <a:pt x="158761" y="96373"/>
                </a:lnTo>
                <a:lnTo>
                  <a:pt x="148434" y="88891"/>
                </a:lnTo>
                <a:lnTo>
                  <a:pt x="137213" y="83072"/>
                </a:lnTo>
                <a:lnTo>
                  <a:pt x="125099" y="78915"/>
                </a:lnTo>
                <a:lnTo>
                  <a:pt x="112090" y="76421"/>
                </a:lnTo>
                <a:lnTo>
                  <a:pt x="98187" y="75590"/>
                </a:lnTo>
                <a:close/>
              </a:path>
              <a:path w="295909" h="295275">
                <a:moveTo>
                  <a:pt x="192631" y="227584"/>
                </a:moveTo>
                <a:lnTo>
                  <a:pt x="151482" y="232585"/>
                </a:lnTo>
                <a:lnTo>
                  <a:pt x="145317" y="242536"/>
                </a:lnTo>
                <a:lnTo>
                  <a:pt x="136644" y="251895"/>
                </a:lnTo>
                <a:lnTo>
                  <a:pt x="124539" y="261208"/>
                </a:lnTo>
                <a:lnTo>
                  <a:pt x="112599" y="264941"/>
                </a:lnTo>
                <a:lnTo>
                  <a:pt x="98499" y="266173"/>
                </a:lnTo>
                <a:lnTo>
                  <a:pt x="172424" y="266173"/>
                </a:lnTo>
                <a:lnTo>
                  <a:pt x="175409" y="262935"/>
                </a:lnTo>
                <a:lnTo>
                  <a:pt x="182500" y="252464"/>
                </a:lnTo>
                <a:lnTo>
                  <a:pt x="188251" y="240650"/>
                </a:lnTo>
                <a:lnTo>
                  <a:pt x="192631" y="227584"/>
                </a:lnTo>
                <a:close/>
              </a:path>
              <a:path w="295909" h="295275">
                <a:moveTo>
                  <a:pt x="166234" y="104851"/>
                </a:moveTo>
                <a:lnTo>
                  <a:pt x="98397" y="104851"/>
                </a:lnTo>
                <a:lnTo>
                  <a:pt x="99386" y="104858"/>
                </a:lnTo>
                <a:lnTo>
                  <a:pt x="112043" y="106336"/>
                </a:lnTo>
                <a:lnTo>
                  <a:pt x="144597" y="128157"/>
                </a:lnTo>
                <a:lnTo>
                  <a:pt x="156029" y="165404"/>
                </a:lnTo>
                <a:lnTo>
                  <a:pt x="192699" y="165404"/>
                </a:lnTo>
                <a:lnTo>
                  <a:pt x="176133" y="118121"/>
                </a:lnTo>
                <a:lnTo>
                  <a:pt x="168304" y="107199"/>
                </a:lnTo>
                <a:lnTo>
                  <a:pt x="166234" y="104851"/>
                </a:lnTo>
                <a:close/>
              </a:path>
              <a:path w="295909" h="295275">
                <a:moveTo>
                  <a:pt x="295893" y="0"/>
                </a:moveTo>
                <a:lnTo>
                  <a:pt x="240216" y="0"/>
                </a:lnTo>
                <a:lnTo>
                  <a:pt x="240216" y="290982"/>
                </a:lnTo>
                <a:lnTo>
                  <a:pt x="295893" y="290982"/>
                </a:lnTo>
                <a:lnTo>
                  <a:pt x="2958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214796" y="6133388"/>
            <a:ext cx="117475" cy="60960"/>
          </a:xfrm>
          <a:custGeom>
            <a:avLst/>
            <a:gdLst/>
            <a:ahLst/>
            <a:cxnLst/>
            <a:rect l="l" t="t" r="r" b="b"/>
            <a:pathLst>
              <a:path w="117475" h="60960">
                <a:moveTo>
                  <a:pt x="59565" y="0"/>
                </a:moveTo>
                <a:lnTo>
                  <a:pt x="23219" y="12099"/>
                </a:lnTo>
                <a:lnTo>
                  <a:pt x="2194" y="45259"/>
                </a:lnTo>
                <a:lnTo>
                  <a:pt x="0" y="57473"/>
                </a:lnTo>
                <a:lnTo>
                  <a:pt x="117198" y="60553"/>
                </a:lnTo>
                <a:lnTo>
                  <a:pt x="105766" y="23306"/>
                </a:lnTo>
                <a:lnTo>
                  <a:pt x="73211" y="1484"/>
                </a:lnTo>
                <a:lnTo>
                  <a:pt x="59565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175965" y="6104127"/>
            <a:ext cx="194310" cy="219710"/>
          </a:xfrm>
          <a:custGeom>
            <a:avLst/>
            <a:gdLst/>
            <a:ahLst/>
            <a:cxnLst/>
            <a:rect l="l" t="t" r="r" b="b"/>
            <a:pathLst>
              <a:path w="194309" h="219710">
                <a:moveTo>
                  <a:pt x="98187" y="0"/>
                </a:moveTo>
                <a:lnTo>
                  <a:pt x="137214" y="7481"/>
                </a:lnTo>
                <a:lnTo>
                  <a:pt x="168304" y="31609"/>
                </a:lnTo>
                <a:lnTo>
                  <a:pt x="187122" y="65113"/>
                </a:lnTo>
                <a:lnTo>
                  <a:pt x="193825" y="111679"/>
                </a:lnTo>
                <a:lnTo>
                  <a:pt x="193757" y="114850"/>
                </a:lnTo>
                <a:lnTo>
                  <a:pt x="193621" y="119075"/>
                </a:lnTo>
                <a:lnTo>
                  <a:pt x="36549" y="119075"/>
                </a:lnTo>
                <a:lnTo>
                  <a:pt x="38226" y="133815"/>
                </a:lnTo>
                <a:lnTo>
                  <a:pt x="63711" y="178296"/>
                </a:lnTo>
                <a:lnTo>
                  <a:pt x="98499" y="190583"/>
                </a:lnTo>
                <a:lnTo>
                  <a:pt x="112599" y="189350"/>
                </a:lnTo>
                <a:lnTo>
                  <a:pt x="124539" y="185618"/>
                </a:lnTo>
                <a:lnTo>
                  <a:pt x="136644" y="176305"/>
                </a:lnTo>
                <a:lnTo>
                  <a:pt x="145317" y="166946"/>
                </a:lnTo>
                <a:lnTo>
                  <a:pt x="151482" y="156995"/>
                </a:lnTo>
                <a:lnTo>
                  <a:pt x="192631" y="151993"/>
                </a:lnTo>
                <a:lnTo>
                  <a:pt x="175409" y="187344"/>
                </a:lnTo>
                <a:lnTo>
                  <a:pt x="143504" y="211079"/>
                </a:lnTo>
                <a:lnTo>
                  <a:pt x="107560" y="219668"/>
                </a:lnTo>
                <a:lnTo>
                  <a:pt x="91444" y="219115"/>
                </a:lnTo>
                <a:lnTo>
                  <a:pt x="52577" y="209813"/>
                </a:lnTo>
                <a:lnTo>
                  <a:pt x="16420" y="176160"/>
                </a:lnTo>
                <a:lnTo>
                  <a:pt x="780" y="128484"/>
                </a:lnTo>
                <a:lnTo>
                  <a:pt x="0" y="114890"/>
                </a:lnTo>
                <a:lnTo>
                  <a:pt x="536" y="99191"/>
                </a:lnTo>
                <a:lnTo>
                  <a:pt x="8712" y="59541"/>
                </a:lnTo>
                <a:lnTo>
                  <a:pt x="36359" y="20851"/>
                </a:lnTo>
                <a:lnTo>
                  <a:pt x="82996" y="957"/>
                </a:lnTo>
                <a:lnTo>
                  <a:pt x="96759" y="7"/>
                </a:lnTo>
                <a:lnTo>
                  <a:pt x="98187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416181" y="6028537"/>
            <a:ext cx="55880" cy="291465"/>
          </a:xfrm>
          <a:custGeom>
            <a:avLst/>
            <a:gdLst/>
            <a:ahLst/>
            <a:cxnLst/>
            <a:rect l="l" t="t" r="r" b="b"/>
            <a:pathLst>
              <a:path w="55879" h="291464">
                <a:moveTo>
                  <a:pt x="0" y="0"/>
                </a:moveTo>
                <a:lnTo>
                  <a:pt x="55676" y="0"/>
                </a:lnTo>
                <a:lnTo>
                  <a:pt x="55676" y="290982"/>
                </a:lnTo>
                <a:lnTo>
                  <a:pt x="0" y="29098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53589" y="6752437"/>
            <a:ext cx="1512760" cy="3216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1"/>
            <a:ext cx="9143998" cy="5294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8139" y="6009823"/>
            <a:ext cx="4226560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600" spc="-80">
                <a:solidFill>
                  <a:srgbClr val="19FF15"/>
                </a:solidFill>
                <a:latin typeface="Arial"/>
                <a:cs typeface="Arial"/>
              </a:rPr>
              <a:t>G</a:t>
            </a:r>
            <a:r>
              <a:rPr dirty="0" sz="9600">
                <a:solidFill>
                  <a:srgbClr val="19FF15"/>
                </a:solidFill>
                <a:latin typeface="Arial"/>
                <a:cs typeface="Arial"/>
              </a:rPr>
              <a:t>racias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9246" rIns="0" bIns="0" rtlCol="0" vert="horz">
            <a:spAutoFit/>
          </a:bodyPr>
          <a:lstStyle/>
          <a:p>
            <a:pPr marL="549275">
              <a:lnSpc>
                <a:spcPct val="100000"/>
              </a:lnSpc>
            </a:pPr>
            <a:r>
              <a:rPr dirty="0" sz="5400" b="1">
                <a:solidFill>
                  <a:srgbClr val="99CC00"/>
                </a:solidFill>
                <a:latin typeface="Arial"/>
                <a:cs typeface="Arial"/>
              </a:rPr>
              <a:t>Devastac</a:t>
            </a:r>
            <a:r>
              <a:rPr dirty="0" sz="5400" spc="-30" b="1">
                <a:solidFill>
                  <a:srgbClr val="99CC00"/>
                </a:solidFill>
                <a:latin typeface="Arial"/>
                <a:cs typeface="Arial"/>
              </a:rPr>
              <a:t>ió</a:t>
            </a:r>
            <a:r>
              <a:rPr dirty="0" sz="5400" spc="-3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54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5400" spc="-30" b="1">
                <a:solidFill>
                  <a:srgbClr val="99CC00"/>
                </a:solidFill>
                <a:latin typeface="Arial"/>
                <a:cs typeface="Arial"/>
              </a:rPr>
              <a:t>hi</a:t>
            </a:r>
            <a:r>
              <a:rPr dirty="0" sz="5400" b="1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dirty="0" sz="5400" spc="-20" b="1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dirty="0" sz="5400" spc="-40" b="1">
                <a:solidFill>
                  <a:srgbClr val="99CC00"/>
                </a:solidFill>
                <a:latin typeface="Arial"/>
                <a:cs typeface="Arial"/>
              </a:rPr>
              <a:t>ó</a:t>
            </a:r>
            <a:r>
              <a:rPr dirty="0" sz="5400" b="1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dirty="0" sz="5400" spc="-20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5400" b="1">
                <a:solidFill>
                  <a:srgbClr val="99CC00"/>
                </a:solidFill>
                <a:latin typeface="Arial"/>
                <a:cs typeface="Arial"/>
              </a:rPr>
              <a:t>ca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2887" y="1581151"/>
            <a:ext cx="5548311" cy="551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828801"/>
            <a:ext cx="3898898" cy="5207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7660" rIns="0" bIns="0" rtlCol="0" vert="horz">
            <a:spAutoFit/>
          </a:bodyPr>
          <a:lstStyle/>
          <a:p>
            <a:pPr marL="2385060">
              <a:lnSpc>
                <a:spcPts val="8565"/>
              </a:lnSpc>
            </a:pPr>
            <a:r>
              <a:rPr dirty="0" sz="7200" b="1">
                <a:solidFill>
                  <a:srgbClr val="99CC00"/>
                </a:solidFill>
                <a:latin typeface="Arial"/>
                <a:cs typeface="Arial"/>
              </a:rPr>
              <a:t>H</a:t>
            </a:r>
            <a:r>
              <a:rPr dirty="0" sz="7200" spc="-2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7200" b="1">
                <a:solidFill>
                  <a:srgbClr val="99CC00"/>
                </a:solidFill>
                <a:latin typeface="Arial"/>
                <a:cs typeface="Arial"/>
              </a:rPr>
              <a:t>s</a:t>
            </a:r>
            <a:r>
              <a:rPr dirty="0" sz="7200" spc="-25" b="1">
                <a:solidFill>
                  <a:srgbClr val="99CC00"/>
                </a:solidFill>
                <a:latin typeface="Arial"/>
                <a:cs typeface="Arial"/>
              </a:rPr>
              <a:t>t</a:t>
            </a:r>
            <a:r>
              <a:rPr dirty="0" sz="7200" spc="-50" b="1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dirty="0" sz="7200" b="1">
                <a:solidFill>
                  <a:srgbClr val="99CC00"/>
                </a:solidFill>
                <a:latin typeface="Arial"/>
                <a:cs typeface="Arial"/>
              </a:rPr>
              <a:t>r</a:t>
            </a:r>
            <a:r>
              <a:rPr dirty="0" sz="7200" spc="-2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72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489" y="2144123"/>
            <a:ext cx="7750175" cy="374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09880" indent="-342900">
              <a:lnSpc>
                <a:spcPts val="3800"/>
              </a:lnSpc>
              <a:tabLst>
                <a:tab pos="4407535" algn="l"/>
              </a:tabLst>
            </a:pP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Cey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lo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(Sr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ka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),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	</a:t>
            </a:r>
            <a:r>
              <a:rPr dirty="0" sz="3600" spc="-20" b="1">
                <a:solidFill>
                  <a:srgbClr val="99CC00"/>
                </a:solidFill>
                <a:latin typeface="Arial"/>
                <a:cs typeface="Arial"/>
              </a:rPr>
              <a:t>S.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Indi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Java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3600" spc="-20" b="1">
                <a:solidFill>
                  <a:srgbClr val="99CC00"/>
                </a:solidFill>
                <a:latin typeface="Arial"/>
                <a:cs typeface="Arial"/>
              </a:rPr>
              <a:t> S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u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matra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Llegad</a:t>
            </a:r>
            <a:r>
              <a:rPr dirty="0" sz="3600" spc="-2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café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América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dirty="0" sz="3600" spc="-20" b="1">
                <a:solidFill>
                  <a:srgbClr val="99CC00"/>
                </a:solidFill>
                <a:latin typeface="Arial"/>
                <a:cs typeface="Arial"/>
              </a:rPr>
              <a:t>Llegada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de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la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 roya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café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Bra</a:t>
            </a:r>
            <a:r>
              <a:rPr dirty="0" sz="3600" spc="-20" b="1">
                <a:solidFill>
                  <a:srgbClr val="99CC00"/>
                </a:solidFill>
                <a:latin typeface="Arial"/>
                <a:cs typeface="Arial"/>
              </a:rPr>
              <a:t>z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600" spc="-10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Ll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g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d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e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l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p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ara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noi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Ce</a:t>
            </a:r>
            <a:r>
              <a:rPr dirty="0" sz="3600" spc="-30" b="1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tr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  <a:p>
            <a:pPr marL="355600">
              <a:lnSpc>
                <a:spcPts val="3904"/>
              </a:lnSpc>
            </a:pP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América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y</a:t>
            </a:r>
            <a:r>
              <a:rPr dirty="0" sz="3600" spc="-5" b="1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Méx</a:t>
            </a:r>
            <a:r>
              <a:rPr dirty="0" sz="3600" spc="-15" b="1">
                <a:solidFill>
                  <a:srgbClr val="99CC00"/>
                </a:solidFill>
                <a:latin typeface="Arial"/>
                <a:cs typeface="Arial"/>
              </a:rPr>
              <a:t>i</a:t>
            </a:r>
            <a:r>
              <a:rPr dirty="0" sz="3600" b="1">
                <a:solidFill>
                  <a:srgbClr val="99CC00"/>
                </a:solidFill>
                <a:latin typeface="Arial"/>
                <a:cs typeface="Arial"/>
              </a:rPr>
              <a:t>c</a:t>
            </a:r>
            <a:r>
              <a:rPr dirty="0" sz="3600" spc="-25" b="1">
                <a:solidFill>
                  <a:srgbClr val="99CC00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524" rIns="0" bIns="0" rtlCol="0" vert="horz">
            <a:spAutoFit/>
          </a:bodyPr>
          <a:lstStyle/>
          <a:p>
            <a:pPr marL="5465445">
              <a:lnSpc>
                <a:spcPts val="3329"/>
              </a:lnSpc>
            </a:pPr>
            <a:r>
              <a:rPr dirty="0" sz="2800">
                <a:solidFill>
                  <a:srgbClr val="99CC00"/>
                </a:solidFill>
              </a:rPr>
              <a:t>Al</a:t>
            </a:r>
            <a:r>
              <a:rPr dirty="0" sz="2800" spc="-5">
                <a:solidFill>
                  <a:srgbClr val="99CC00"/>
                </a:solidFill>
              </a:rPr>
              <a:t> </a:t>
            </a:r>
            <a:r>
              <a:rPr dirty="0" sz="2800" spc="-10">
                <a:solidFill>
                  <a:srgbClr val="99CC00"/>
                </a:solidFill>
              </a:rPr>
              <a:t>f</a:t>
            </a:r>
            <a:r>
              <a:rPr dirty="0" sz="2800">
                <a:solidFill>
                  <a:srgbClr val="99CC00"/>
                </a:solidFill>
              </a:rPr>
              <a:t>inal</a:t>
            </a:r>
            <a:r>
              <a:rPr dirty="0" sz="2800" spc="-10">
                <a:solidFill>
                  <a:srgbClr val="99CC00"/>
                </a:solidFill>
              </a:rPr>
              <a:t>,</a:t>
            </a:r>
            <a:r>
              <a:rPr dirty="0" sz="2800" spc="-5">
                <a:solidFill>
                  <a:srgbClr val="99CC00"/>
                </a:solidFill>
              </a:rPr>
              <a:t> </a:t>
            </a:r>
            <a:r>
              <a:rPr dirty="0" sz="2800" spc="-10">
                <a:solidFill>
                  <a:srgbClr val="99CC00"/>
                </a:solidFill>
              </a:rPr>
              <a:t>f</a:t>
            </a:r>
            <a:r>
              <a:rPr dirty="0" sz="2800">
                <a:solidFill>
                  <a:srgbClr val="99CC00"/>
                </a:solidFill>
              </a:rPr>
              <a:t>ue</a:t>
            </a:r>
            <a:r>
              <a:rPr dirty="0" sz="2800" spc="-5">
                <a:solidFill>
                  <a:srgbClr val="99CC00"/>
                </a:solidFill>
              </a:rPr>
              <a:t> </a:t>
            </a:r>
            <a:r>
              <a:rPr dirty="0" sz="2800">
                <a:solidFill>
                  <a:srgbClr val="99CC00"/>
                </a:solidFill>
              </a:rPr>
              <a:t>un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365238" y="1243472"/>
            <a:ext cx="2951480" cy="469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problema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als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o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714"/>
              </a:spcBef>
            </a:pP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La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roya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se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convi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rt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ió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una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mole</a:t>
            </a:r>
            <a:r>
              <a:rPr dirty="0" sz="2800" spc="-15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ia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pero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nunca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e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l problema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deva</a:t>
            </a:r>
            <a:r>
              <a:rPr dirty="0" sz="2800" spc="-15">
                <a:solidFill>
                  <a:srgbClr val="99CC00"/>
                </a:solidFill>
                <a:latin typeface="Arial"/>
                <a:cs typeface="Arial"/>
              </a:rPr>
              <a:t>st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ador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como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f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ue</a:t>
            </a:r>
            <a:r>
              <a:rPr dirty="0" sz="28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en</a:t>
            </a:r>
            <a:r>
              <a:rPr dirty="0" sz="2800" spc="-15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CC00"/>
                </a:solidFill>
                <a:latin typeface="Arial"/>
                <a:cs typeface="Arial"/>
              </a:rPr>
              <a:t>Asia</a:t>
            </a:r>
            <a:r>
              <a:rPr dirty="0" sz="2800" spc="-10">
                <a:solidFill>
                  <a:srgbClr val="99CC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¿</a:t>
            </a:r>
            <a:r>
              <a:rPr dirty="0" sz="4400" spc="-30">
                <a:solidFill>
                  <a:srgbClr val="99CC00"/>
                </a:solidFill>
                <a:latin typeface="Arial"/>
                <a:cs typeface="Arial"/>
              </a:rPr>
              <a:t>Por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qu</a:t>
            </a:r>
            <a:r>
              <a:rPr dirty="0" sz="4400" spc="-5">
                <a:solidFill>
                  <a:srgbClr val="99CC00"/>
                </a:solidFill>
                <a:latin typeface="Arial"/>
                <a:cs typeface="Arial"/>
              </a:rPr>
              <a:t>é</a:t>
            </a:r>
            <a:r>
              <a:rPr dirty="0" sz="4400">
                <a:solidFill>
                  <a:srgbClr val="99CC00"/>
                </a:solidFill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1"/>
            <a:ext cx="5827712" cy="447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1874" y="673101"/>
            <a:ext cx="4697050" cy="627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7400" y="1866900"/>
            <a:ext cx="8483598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63032" y="3361977"/>
            <a:ext cx="1078230" cy="1226820"/>
          </a:xfrm>
          <a:custGeom>
            <a:avLst/>
            <a:gdLst/>
            <a:ahLst/>
            <a:cxnLst/>
            <a:rect l="l" t="t" r="r" b="b"/>
            <a:pathLst>
              <a:path w="1078230" h="1226820">
                <a:moveTo>
                  <a:pt x="280076" y="825789"/>
                </a:moveTo>
                <a:lnTo>
                  <a:pt x="242165" y="777906"/>
                </a:lnTo>
                <a:lnTo>
                  <a:pt x="206788" y="729700"/>
                </a:lnTo>
                <a:lnTo>
                  <a:pt x="174001" y="681373"/>
                </a:lnTo>
                <a:lnTo>
                  <a:pt x="143859" y="633129"/>
                </a:lnTo>
                <a:lnTo>
                  <a:pt x="116416" y="585170"/>
                </a:lnTo>
                <a:lnTo>
                  <a:pt x="91728" y="537699"/>
                </a:lnTo>
                <a:lnTo>
                  <a:pt x="69850" y="490919"/>
                </a:lnTo>
                <a:lnTo>
                  <a:pt x="50837" y="445032"/>
                </a:lnTo>
                <a:lnTo>
                  <a:pt x="34743" y="400242"/>
                </a:lnTo>
                <a:lnTo>
                  <a:pt x="21624" y="356751"/>
                </a:lnTo>
                <a:lnTo>
                  <a:pt x="11536" y="314761"/>
                </a:lnTo>
                <a:lnTo>
                  <a:pt x="4532" y="274476"/>
                </a:lnTo>
                <a:lnTo>
                  <a:pt x="668" y="236098"/>
                </a:lnTo>
                <a:lnTo>
                  <a:pt x="0" y="199830"/>
                </a:lnTo>
                <a:lnTo>
                  <a:pt x="2581" y="165876"/>
                </a:lnTo>
                <a:lnTo>
                  <a:pt x="17715" y="105716"/>
                </a:lnTo>
                <a:lnTo>
                  <a:pt x="46510" y="57241"/>
                </a:lnTo>
                <a:lnTo>
                  <a:pt x="88960" y="22358"/>
                </a:lnTo>
                <a:lnTo>
                  <a:pt x="142097" y="3504"/>
                </a:lnTo>
                <a:lnTo>
                  <a:pt x="172065" y="0"/>
                </a:lnTo>
                <a:lnTo>
                  <a:pt x="204049" y="318"/>
                </a:lnTo>
                <a:lnTo>
                  <a:pt x="273310" y="12052"/>
                </a:lnTo>
                <a:lnTo>
                  <a:pt x="310211" y="23281"/>
                </a:lnTo>
                <a:lnTo>
                  <a:pt x="348375" y="37961"/>
                </a:lnTo>
                <a:lnTo>
                  <a:pt x="387613" y="55997"/>
                </a:lnTo>
                <a:lnTo>
                  <a:pt x="427737" y="77296"/>
                </a:lnTo>
                <a:lnTo>
                  <a:pt x="468558" y="101766"/>
                </a:lnTo>
                <a:lnTo>
                  <a:pt x="509890" y="129313"/>
                </a:lnTo>
                <a:lnTo>
                  <a:pt x="551542" y="159844"/>
                </a:lnTo>
                <a:lnTo>
                  <a:pt x="593328" y="193265"/>
                </a:lnTo>
                <a:lnTo>
                  <a:pt x="635058" y="229483"/>
                </a:lnTo>
                <a:lnTo>
                  <a:pt x="676545" y="268404"/>
                </a:lnTo>
                <a:lnTo>
                  <a:pt x="717600" y="309936"/>
                </a:lnTo>
                <a:lnTo>
                  <a:pt x="758035" y="353985"/>
                </a:lnTo>
                <a:lnTo>
                  <a:pt x="797661" y="400458"/>
                </a:lnTo>
                <a:lnTo>
                  <a:pt x="835572" y="448341"/>
                </a:lnTo>
                <a:lnTo>
                  <a:pt x="870949" y="496547"/>
                </a:lnTo>
                <a:lnTo>
                  <a:pt x="903736" y="544873"/>
                </a:lnTo>
                <a:lnTo>
                  <a:pt x="933878" y="593117"/>
                </a:lnTo>
                <a:lnTo>
                  <a:pt x="961321" y="641076"/>
                </a:lnTo>
                <a:lnTo>
                  <a:pt x="986008" y="688547"/>
                </a:lnTo>
                <a:lnTo>
                  <a:pt x="1007887" y="735327"/>
                </a:lnTo>
                <a:lnTo>
                  <a:pt x="1026900" y="781214"/>
                </a:lnTo>
                <a:lnTo>
                  <a:pt x="1042994" y="826005"/>
                </a:lnTo>
                <a:lnTo>
                  <a:pt x="1056112" y="869496"/>
                </a:lnTo>
                <a:lnTo>
                  <a:pt x="1066201" y="911486"/>
                </a:lnTo>
                <a:lnTo>
                  <a:pt x="1073205" y="951771"/>
                </a:lnTo>
                <a:lnTo>
                  <a:pt x="1077069" y="990148"/>
                </a:lnTo>
                <a:lnTo>
                  <a:pt x="1077737" y="1026416"/>
                </a:lnTo>
                <a:lnTo>
                  <a:pt x="1075156" y="1060371"/>
                </a:lnTo>
                <a:lnTo>
                  <a:pt x="1060022" y="1120531"/>
                </a:lnTo>
                <a:lnTo>
                  <a:pt x="1031227" y="1169005"/>
                </a:lnTo>
                <a:lnTo>
                  <a:pt x="988777" y="1203889"/>
                </a:lnTo>
                <a:lnTo>
                  <a:pt x="935640" y="1222742"/>
                </a:lnTo>
                <a:lnTo>
                  <a:pt x="905672" y="1226247"/>
                </a:lnTo>
                <a:lnTo>
                  <a:pt x="873688" y="1225928"/>
                </a:lnTo>
                <a:lnTo>
                  <a:pt x="804427" y="1214194"/>
                </a:lnTo>
                <a:lnTo>
                  <a:pt x="767526" y="1202965"/>
                </a:lnTo>
                <a:lnTo>
                  <a:pt x="729362" y="1188286"/>
                </a:lnTo>
                <a:lnTo>
                  <a:pt x="690124" y="1170250"/>
                </a:lnTo>
                <a:lnTo>
                  <a:pt x="650000" y="1148950"/>
                </a:lnTo>
                <a:lnTo>
                  <a:pt x="609179" y="1124480"/>
                </a:lnTo>
                <a:lnTo>
                  <a:pt x="567847" y="1096933"/>
                </a:lnTo>
                <a:lnTo>
                  <a:pt x="526195" y="1066403"/>
                </a:lnTo>
                <a:lnTo>
                  <a:pt x="484409" y="1032982"/>
                </a:lnTo>
                <a:lnTo>
                  <a:pt x="442679" y="996764"/>
                </a:lnTo>
                <a:lnTo>
                  <a:pt x="401192" y="957842"/>
                </a:lnTo>
                <a:lnTo>
                  <a:pt x="360137" y="916311"/>
                </a:lnTo>
                <a:lnTo>
                  <a:pt x="319702" y="872261"/>
                </a:lnTo>
                <a:lnTo>
                  <a:pt x="280076" y="825789"/>
                </a:lnTo>
                <a:close/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3440" y="835707"/>
            <a:ext cx="132207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10"/>
              </a:lnSpc>
            </a:pPr>
            <a:r>
              <a:rPr dirty="0" sz="3600" b="1">
                <a:solidFill>
                  <a:srgbClr val="19FF15"/>
                </a:solidFill>
                <a:latin typeface="Arial"/>
                <a:cs typeface="Arial"/>
              </a:rPr>
              <a:t>2013</a:t>
            </a:r>
            <a:r>
              <a:rPr dirty="0" sz="3600" spc="-5" b="1">
                <a:solidFill>
                  <a:srgbClr val="19FF1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9FF15"/>
                </a:solidFill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310"/>
              </a:lnSpc>
            </a:pPr>
            <a:r>
              <a:rPr dirty="0" sz="3600" spc="-5" b="1">
                <a:solidFill>
                  <a:srgbClr val="19FF15"/>
                </a:solidFill>
                <a:latin typeface="Arial"/>
                <a:cs typeface="Arial"/>
              </a:rPr>
              <a:t>2016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4201" y="1727201"/>
            <a:ext cx="294640" cy="1620520"/>
          </a:xfrm>
          <a:custGeom>
            <a:avLst/>
            <a:gdLst/>
            <a:ahLst/>
            <a:cxnLst/>
            <a:rect l="l" t="t" r="r" b="b"/>
            <a:pathLst>
              <a:path w="294639" h="1620520">
                <a:moveTo>
                  <a:pt x="0" y="0"/>
                </a:moveTo>
                <a:lnTo>
                  <a:pt x="294576" y="1620171"/>
                </a:lnTo>
              </a:path>
            </a:pathLst>
          </a:custGeom>
          <a:ln w="57149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43990" y="3219582"/>
            <a:ext cx="168910" cy="184150"/>
          </a:xfrm>
          <a:custGeom>
            <a:avLst/>
            <a:gdLst/>
            <a:ahLst/>
            <a:cxnLst/>
            <a:rect l="l" t="t" r="r" b="b"/>
            <a:pathLst>
              <a:path w="168910" h="184150">
                <a:moveTo>
                  <a:pt x="168683" y="0"/>
                </a:moveTo>
                <a:lnTo>
                  <a:pt x="0" y="30670"/>
                </a:lnTo>
                <a:lnTo>
                  <a:pt x="115011" y="184020"/>
                </a:lnTo>
                <a:lnTo>
                  <a:pt x="168683" y="0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88137" y="3878264"/>
            <a:ext cx="593725" cy="346075"/>
          </a:xfrm>
          <a:custGeom>
            <a:avLst/>
            <a:gdLst/>
            <a:ahLst/>
            <a:cxnLst/>
            <a:rect l="l" t="t" r="r" b="b"/>
            <a:pathLst>
              <a:path w="593725" h="346075">
                <a:moveTo>
                  <a:pt x="0" y="173037"/>
                </a:moveTo>
                <a:lnTo>
                  <a:pt x="8627" y="131454"/>
                </a:lnTo>
                <a:lnTo>
                  <a:pt x="33135" y="93516"/>
                </a:lnTo>
                <a:lnTo>
                  <a:pt x="71460" y="60426"/>
                </a:lnTo>
                <a:lnTo>
                  <a:pt x="121539" y="33386"/>
                </a:lnTo>
                <a:lnTo>
                  <a:pt x="160437" y="19314"/>
                </a:lnTo>
                <a:lnTo>
                  <a:pt x="203031" y="8821"/>
                </a:lnTo>
                <a:lnTo>
                  <a:pt x="248710" y="2264"/>
                </a:lnTo>
                <a:lnTo>
                  <a:pt x="296863" y="0"/>
                </a:lnTo>
                <a:lnTo>
                  <a:pt x="321210" y="573"/>
                </a:lnTo>
                <a:lnTo>
                  <a:pt x="368202" y="5028"/>
                </a:lnTo>
                <a:lnTo>
                  <a:pt x="412415" y="13598"/>
                </a:lnTo>
                <a:lnTo>
                  <a:pt x="453237" y="25925"/>
                </a:lnTo>
                <a:lnTo>
                  <a:pt x="490058" y="41653"/>
                </a:lnTo>
                <a:lnTo>
                  <a:pt x="536448" y="70843"/>
                </a:lnTo>
                <a:lnTo>
                  <a:pt x="570396" y="105683"/>
                </a:lnTo>
                <a:lnTo>
                  <a:pt x="589840" y="144970"/>
                </a:lnTo>
                <a:lnTo>
                  <a:pt x="593725" y="173037"/>
                </a:lnTo>
                <a:lnTo>
                  <a:pt x="592741" y="187229"/>
                </a:lnTo>
                <a:lnTo>
                  <a:pt x="578591" y="227731"/>
                </a:lnTo>
                <a:lnTo>
                  <a:pt x="549248" y="264186"/>
                </a:lnTo>
                <a:lnTo>
                  <a:pt x="506776" y="295394"/>
                </a:lnTo>
                <a:lnTo>
                  <a:pt x="472186" y="312689"/>
                </a:lnTo>
                <a:lnTo>
                  <a:pt x="433288" y="326761"/>
                </a:lnTo>
                <a:lnTo>
                  <a:pt x="390694" y="337254"/>
                </a:lnTo>
                <a:lnTo>
                  <a:pt x="345015" y="343810"/>
                </a:lnTo>
                <a:lnTo>
                  <a:pt x="296863" y="346075"/>
                </a:lnTo>
                <a:lnTo>
                  <a:pt x="272515" y="345502"/>
                </a:lnTo>
                <a:lnTo>
                  <a:pt x="225523" y="341046"/>
                </a:lnTo>
                <a:lnTo>
                  <a:pt x="181310" y="332477"/>
                </a:lnTo>
                <a:lnTo>
                  <a:pt x="140488" y="320150"/>
                </a:lnTo>
                <a:lnTo>
                  <a:pt x="103667" y="304422"/>
                </a:lnTo>
                <a:lnTo>
                  <a:pt x="57277" y="275231"/>
                </a:lnTo>
                <a:lnTo>
                  <a:pt x="23328" y="240392"/>
                </a:lnTo>
                <a:lnTo>
                  <a:pt x="3885" y="201105"/>
                </a:lnTo>
                <a:lnTo>
                  <a:pt x="0" y="173037"/>
                </a:lnTo>
                <a:close/>
              </a:path>
            </a:pathLst>
          </a:custGeom>
          <a:ln w="28574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08240" y="1158080"/>
            <a:ext cx="1409700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19FF15"/>
                </a:solidFill>
                <a:latin typeface="Arial"/>
                <a:cs typeface="Arial"/>
              </a:rPr>
              <a:t>1890s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06451" y="1752600"/>
            <a:ext cx="767715" cy="2072639"/>
          </a:xfrm>
          <a:custGeom>
            <a:avLst/>
            <a:gdLst/>
            <a:ahLst/>
            <a:cxnLst/>
            <a:rect l="l" t="t" r="r" b="b"/>
            <a:pathLst>
              <a:path w="767715" h="2072639">
                <a:moveTo>
                  <a:pt x="767548" y="0"/>
                </a:moveTo>
                <a:lnTo>
                  <a:pt x="0" y="2072071"/>
                </a:lnTo>
              </a:path>
            </a:pathLst>
          </a:custGeom>
          <a:ln w="57149">
            <a:solidFill>
              <a:srgbClr val="C91D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65767" y="3687711"/>
            <a:ext cx="161290" cy="191135"/>
          </a:xfrm>
          <a:custGeom>
            <a:avLst/>
            <a:gdLst/>
            <a:ahLst/>
            <a:cxnLst/>
            <a:rect l="l" t="t" r="r" b="b"/>
            <a:pathLst>
              <a:path w="161290" h="191135">
                <a:moveTo>
                  <a:pt x="0" y="0"/>
                </a:moveTo>
                <a:lnTo>
                  <a:pt x="20831" y="190550"/>
                </a:lnTo>
                <a:lnTo>
                  <a:pt x="160773" y="59554"/>
                </a:lnTo>
                <a:lnTo>
                  <a:pt x="0" y="0"/>
                </a:lnTo>
                <a:close/>
              </a:path>
            </a:pathLst>
          </a:custGeom>
          <a:solidFill>
            <a:srgbClr val="C91D0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095" y="530086"/>
            <a:ext cx="9037982" cy="5923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5682" y="3192288"/>
            <a:ext cx="5270500" cy="36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40">
                <a:solidFill>
                  <a:srgbClr val="181528"/>
                </a:solidFill>
                <a:latin typeface="Arial"/>
                <a:cs typeface="Arial"/>
              </a:rPr>
              <a:t>Read</a:t>
            </a:r>
            <a:r>
              <a:rPr dirty="0" sz="1050" spc="-5">
                <a:solidFill>
                  <a:srgbClr val="181528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181528"/>
                </a:solidFill>
                <a:latin typeface="Arial"/>
                <a:cs typeface="Arial"/>
              </a:rPr>
              <a:t>Mor</a:t>
            </a:r>
            <a:r>
              <a:rPr dirty="0" sz="1050" spc="30">
                <a:solidFill>
                  <a:srgbClr val="181528"/>
                </a:solidFill>
                <a:latin typeface="Arial"/>
                <a:cs typeface="Arial"/>
              </a:rPr>
              <a:t>o</a:t>
            </a:r>
            <a:r>
              <a:rPr dirty="0" sz="1050" spc="380">
                <a:solidFill>
                  <a:srgbClr val="724F54"/>
                </a:solidFill>
                <a:latin typeface="Arial"/>
                <a:cs typeface="Arial"/>
              </a:rPr>
              <a:t>:</a:t>
            </a:r>
            <a:r>
              <a:rPr dirty="0" sz="1050" spc="60">
                <a:solidFill>
                  <a:srgbClr val="4FA5A3"/>
                </a:solidFill>
                <a:latin typeface="Arial"/>
                <a:cs typeface="Arial"/>
              </a:rPr>
              <a:t>M</a:t>
            </a:r>
            <a:r>
              <a:rPr dirty="0" sz="1050" spc="-114">
                <a:solidFill>
                  <a:srgbClr val="4FA5A3"/>
                </a:solidFill>
                <a:latin typeface="Arial"/>
                <a:cs typeface="Arial"/>
              </a:rPr>
              <a:t>e</a:t>
            </a:r>
            <a:r>
              <a:rPr dirty="0" sz="1050" spc="45">
                <a:solidFill>
                  <a:srgbClr val="4FA5A3"/>
                </a:solidFill>
                <a:latin typeface="Arial"/>
                <a:cs typeface="Arial"/>
              </a:rPr>
              <a:t>x</a:t>
            </a:r>
            <a:r>
              <a:rPr dirty="0" sz="1050" spc="75">
                <a:solidFill>
                  <a:srgbClr val="9AB1A8"/>
                </a:solidFill>
                <a:latin typeface="Arial"/>
                <a:cs typeface="Arial"/>
              </a:rPr>
              <a:t>i</a:t>
            </a:r>
            <a:r>
              <a:rPr dirty="0" sz="1050" spc="15">
                <a:solidFill>
                  <a:srgbClr val="4FA5A3"/>
                </a:solidFill>
                <a:latin typeface="Arial"/>
                <a:cs typeface="Arial"/>
              </a:rPr>
              <a:t>co,</a:t>
            </a:r>
            <a:r>
              <a:rPr dirty="0" sz="1050" spc="60">
                <a:solidFill>
                  <a:srgbClr val="4FA5A3"/>
                </a:solidFill>
                <a:latin typeface="Arial"/>
                <a:cs typeface="Arial"/>
              </a:rPr>
              <a:t> </a:t>
            </a:r>
            <a:r>
              <a:rPr dirty="0" sz="1050" spc="15">
                <a:solidFill>
                  <a:srgbClr val="4FA5A3"/>
                </a:solidFill>
                <a:latin typeface="Arial"/>
                <a:cs typeface="Arial"/>
              </a:rPr>
              <a:t>Hondura</a:t>
            </a:r>
            <a:r>
              <a:rPr dirty="0" sz="1050" spc="70">
                <a:solidFill>
                  <a:srgbClr val="4FA5A3"/>
                </a:solidFill>
                <a:latin typeface="Arial"/>
                <a:cs typeface="Arial"/>
              </a:rPr>
              <a:t>s</a:t>
            </a:r>
            <a:r>
              <a:rPr dirty="0" sz="1050" spc="280">
                <a:solidFill>
                  <a:srgbClr val="44B3C6"/>
                </a:solidFill>
                <a:latin typeface="Arial"/>
                <a:cs typeface="Arial"/>
              </a:rPr>
              <a:t>.</a:t>
            </a:r>
            <a:r>
              <a:rPr dirty="0" sz="1050" spc="25">
                <a:solidFill>
                  <a:srgbClr val="4FA5A3"/>
                </a:solidFill>
                <a:latin typeface="Arial"/>
                <a:cs typeface="Arial"/>
              </a:rPr>
              <a:t>Coffee</a:t>
            </a:r>
            <a:r>
              <a:rPr dirty="0" sz="1050" spc="30">
                <a:solidFill>
                  <a:srgbClr val="4FA5A3"/>
                </a:solidFill>
                <a:latin typeface="Arial"/>
                <a:cs typeface="Arial"/>
              </a:rPr>
              <a:t> </a:t>
            </a:r>
            <a:r>
              <a:rPr dirty="0" sz="1050" spc="20">
                <a:solidFill>
                  <a:srgbClr val="4FA5A3"/>
                </a:solidFill>
                <a:latin typeface="Arial"/>
                <a:cs typeface="Arial"/>
              </a:rPr>
              <a:t>Ru</a:t>
            </a:r>
            <a:r>
              <a:rPr dirty="0" sz="1050" spc="-30">
                <a:solidFill>
                  <a:srgbClr val="4FA5A3"/>
                </a:solidFill>
                <a:latin typeface="Arial"/>
                <a:cs typeface="Arial"/>
              </a:rPr>
              <a:t>s</a:t>
            </a:r>
            <a:r>
              <a:rPr dirty="0" sz="1050" spc="50">
                <a:solidFill>
                  <a:srgbClr val="6EAAA3"/>
                </a:solidFill>
                <a:latin typeface="Arial"/>
                <a:cs typeface="Arial"/>
              </a:rPr>
              <a:t>t.</a:t>
            </a:r>
            <a:r>
              <a:rPr dirty="0" sz="1050" spc="-45">
                <a:solidFill>
                  <a:srgbClr val="6EAAA3"/>
                </a:solidFill>
                <a:latin typeface="Arial"/>
                <a:cs typeface="Arial"/>
              </a:rPr>
              <a:t> </a:t>
            </a:r>
            <a:r>
              <a:rPr dirty="0" sz="1050" spc="60">
                <a:solidFill>
                  <a:srgbClr val="4FA5A3"/>
                </a:solidFill>
                <a:latin typeface="Arial"/>
                <a:cs typeface="Arial"/>
              </a:rPr>
              <a:t>P</a:t>
            </a:r>
            <a:r>
              <a:rPr dirty="0" sz="1050" spc="-105">
                <a:solidFill>
                  <a:srgbClr val="4FA5A3"/>
                </a:solidFill>
                <a:latin typeface="Arial"/>
                <a:cs typeface="Arial"/>
              </a:rPr>
              <a:t>o</a:t>
            </a:r>
            <a:r>
              <a:rPr dirty="0" sz="1050" spc="25">
                <a:solidFill>
                  <a:srgbClr val="4FA5A3"/>
                </a:solidFill>
                <a:latin typeface="Arial"/>
                <a:cs typeface="Arial"/>
              </a:rPr>
              <a:t>vert</a:t>
            </a:r>
            <a:r>
              <a:rPr dirty="0" sz="1050" spc="-5">
                <a:solidFill>
                  <a:srgbClr val="4FA5A3"/>
                </a:solidFill>
                <a:latin typeface="Arial"/>
                <a:cs typeface="Arial"/>
              </a:rPr>
              <a:t>y</a:t>
            </a:r>
            <a:r>
              <a:rPr dirty="0" sz="1050" spc="110">
                <a:solidFill>
                  <a:srgbClr val="9AB1A8"/>
                </a:solidFill>
                <a:latin typeface="Arial"/>
                <a:cs typeface="Arial"/>
              </a:rPr>
              <a:t>,</a:t>
            </a:r>
            <a:r>
              <a:rPr dirty="0" sz="1050" spc="-70">
                <a:solidFill>
                  <a:srgbClr val="9AB1A8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4FA5A3"/>
                </a:solidFill>
                <a:latin typeface="Arial"/>
                <a:cs typeface="Arial"/>
              </a:rPr>
              <a:t>Coffe</a:t>
            </a:r>
            <a:r>
              <a:rPr dirty="0" sz="1050" spc="5">
                <a:solidFill>
                  <a:srgbClr val="4FA5A3"/>
                </a:solidFill>
                <a:latin typeface="Arial"/>
                <a:cs typeface="Arial"/>
              </a:rPr>
              <a:t>e</a:t>
            </a:r>
            <a:r>
              <a:rPr dirty="0" sz="1050" spc="325">
                <a:solidFill>
                  <a:srgbClr val="9AB1A8"/>
                </a:solidFill>
                <a:latin typeface="Arial"/>
                <a:cs typeface="Arial"/>
              </a:rPr>
              <a:t>,</a:t>
            </a:r>
            <a:r>
              <a:rPr dirty="0" sz="1050" spc="20">
                <a:solidFill>
                  <a:srgbClr val="4FA5A3"/>
                </a:solidFill>
                <a:latin typeface="Arial"/>
                <a:cs typeface="Arial"/>
              </a:rPr>
              <a:t>H</a:t>
            </a:r>
            <a:r>
              <a:rPr dirty="0" sz="1050" spc="20">
                <a:solidFill>
                  <a:srgbClr val="4FA5A3"/>
                </a:solidFill>
                <a:latin typeface="Arial"/>
                <a:cs typeface="Arial"/>
              </a:rPr>
              <a:t>e</a:t>
            </a:r>
            <a:r>
              <a:rPr dirty="0" sz="1050" spc="5">
                <a:solidFill>
                  <a:srgbClr val="4FA5A3"/>
                </a:solidFill>
                <a:latin typeface="Arial"/>
                <a:cs typeface="Arial"/>
              </a:rPr>
              <a:t>a</a:t>
            </a:r>
            <a:r>
              <a:rPr dirty="0" sz="1050" spc="55">
                <a:solidFill>
                  <a:srgbClr val="6EAAA3"/>
                </a:solidFill>
                <a:latin typeface="Arial"/>
                <a:cs typeface="Arial"/>
              </a:rPr>
              <a:t>l</a:t>
            </a:r>
            <a:r>
              <a:rPr dirty="0" sz="1050" spc="-20">
                <a:solidFill>
                  <a:srgbClr val="6EAAA3"/>
                </a:solidFill>
                <a:latin typeface="Arial"/>
                <a:cs typeface="Arial"/>
              </a:rPr>
              <a:t>t</a:t>
            </a:r>
            <a:r>
              <a:rPr dirty="0" sz="1050" spc="160">
                <a:solidFill>
                  <a:srgbClr val="4FA5A3"/>
                </a:solidFill>
                <a:latin typeface="Arial"/>
                <a:cs typeface="Arial"/>
              </a:rPr>
              <a:t>h</a:t>
            </a:r>
            <a:r>
              <a:rPr dirty="0" sz="1050" spc="-100">
                <a:solidFill>
                  <a:srgbClr val="4FA5A3"/>
                </a:solidFill>
                <a:latin typeface="Arial"/>
                <a:cs typeface="Arial"/>
              </a:rPr>
              <a:t> </a:t>
            </a:r>
            <a:r>
              <a:rPr dirty="0" sz="1050" spc="30">
                <a:solidFill>
                  <a:srgbClr val="4FA5A3"/>
                </a:solidFill>
                <a:latin typeface="Arial"/>
                <a:cs typeface="Arial"/>
              </a:rPr>
              <a:t>Car</a:t>
            </a:r>
            <a:r>
              <a:rPr dirty="0" sz="1050" spc="20">
                <a:solidFill>
                  <a:srgbClr val="4FA5A3"/>
                </a:solidFill>
                <a:latin typeface="Arial"/>
                <a:cs typeface="Arial"/>
              </a:rPr>
              <a:t>e</a:t>
            </a:r>
            <a:r>
              <a:rPr dirty="0" sz="1050" spc="110">
                <a:solidFill>
                  <a:srgbClr val="6EAAA3"/>
                </a:solidFill>
                <a:latin typeface="Arial"/>
                <a:cs typeface="Arial"/>
              </a:rPr>
              <a:t>,</a:t>
            </a:r>
            <a:r>
              <a:rPr dirty="0" sz="1050" spc="-125">
                <a:solidFill>
                  <a:srgbClr val="6EAAA3"/>
                </a:solidFill>
                <a:latin typeface="Arial"/>
                <a:cs typeface="Arial"/>
              </a:rPr>
              <a:t> </a:t>
            </a:r>
            <a:r>
              <a:rPr dirty="0" sz="1050" spc="-45">
                <a:solidFill>
                  <a:srgbClr val="4FA5A3"/>
                </a:solidFill>
                <a:latin typeface="Arial"/>
                <a:cs typeface="Arial"/>
              </a:rPr>
              <a:t>S</a:t>
            </a:r>
            <a:r>
              <a:rPr dirty="0" sz="1050" spc="-40">
                <a:solidFill>
                  <a:srgbClr val="9AB1A8"/>
                </a:solidFill>
                <a:latin typeface="Arial"/>
                <a:cs typeface="Arial"/>
              </a:rPr>
              <a:t>i</a:t>
            </a:r>
            <a:r>
              <a:rPr dirty="0" sz="1050" spc="40">
                <a:solidFill>
                  <a:srgbClr val="4FA5A3"/>
                </a:solidFill>
                <a:latin typeface="Arial"/>
                <a:cs typeface="Arial"/>
              </a:rPr>
              <a:t>e</a:t>
            </a:r>
            <a:r>
              <a:rPr dirty="0" sz="1050" spc="-40">
                <a:solidFill>
                  <a:srgbClr val="4FA5A3"/>
                </a:solidFill>
                <a:latin typeface="Arial"/>
                <a:cs typeface="Arial"/>
              </a:rPr>
              <a:t>r</a:t>
            </a:r>
            <a:r>
              <a:rPr dirty="0" sz="1050" spc="10">
                <a:solidFill>
                  <a:srgbClr val="4FA5A3"/>
                </a:solidFill>
                <a:latin typeface="Arial"/>
                <a:cs typeface="Arial"/>
              </a:rPr>
              <a:t>r</a:t>
            </a:r>
            <a:r>
              <a:rPr dirty="0" sz="1050" spc="70">
                <a:solidFill>
                  <a:srgbClr val="4FA5A3"/>
                </a:solidFill>
                <a:latin typeface="Arial"/>
                <a:cs typeface="Arial"/>
              </a:rPr>
              <a:t>a</a:t>
            </a:r>
            <a:r>
              <a:rPr dirty="0" sz="1050" spc="-10">
                <a:solidFill>
                  <a:srgbClr val="4FA5A3"/>
                </a:solidFill>
                <a:latin typeface="Arial"/>
                <a:cs typeface="Arial"/>
              </a:rPr>
              <a:t> </a:t>
            </a:r>
            <a:r>
              <a:rPr dirty="0" sz="900" spc="-60">
                <a:solidFill>
                  <a:srgbClr val="6EAAA3"/>
                </a:solidFill>
                <a:latin typeface="Times New Roman"/>
                <a:cs typeface="Times New Roman"/>
              </a:rPr>
              <a:t>r.</a:t>
            </a:r>
            <a:r>
              <a:rPr dirty="0" sz="900" spc="-35">
                <a:solidFill>
                  <a:srgbClr val="6EAAA3"/>
                </a:solidFill>
                <a:latin typeface="Times New Roman"/>
                <a:cs typeface="Times New Roman"/>
              </a:rPr>
              <a:t>-</a:t>
            </a:r>
            <a:r>
              <a:rPr dirty="0" sz="900" spc="30">
                <a:solidFill>
                  <a:srgbClr val="4FA5A3"/>
                </a:solidFill>
                <a:latin typeface="Times New Roman"/>
                <a:cs typeface="Times New Roman"/>
              </a:rPr>
              <a:t>.</a:t>
            </a:r>
            <a:r>
              <a:rPr dirty="0" sz="900" spc="-5">
                <a:solidFill>
                  <a:srgbClr val="6EAAA3"/>
                </a:solidFill>
                <a:latin typeface="Times New Roman"/>
                <a:cs typeface="Times New Roman"/>
              </a:rPr>
              <a:t>_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050" spc="15">
                <a:solidFill>
                  <a:srgbClr val="6EAAA3"/>
                </a:solidFill>
                <a:latin typeface="Arial"/>
                <a:cs typeface="Arial"/>
              </a:rPr>
              <a:t>I</a:t>
            </a:r>
            <a:r>
              <a:rPr dirty="0" sz="1050" spc="10">
                <a:solidFill>
                  <a:srgbClr val="4FA5A3"/>
                </a:solidFill>
                <a:latin typeface="Arial"/>
                <a:cs typeface="Arial"/>
              </a:rPr>
              <a:t>mpact</a:t>
            </a:r>
            <a:r>
              <a:rPr dirty="0" sz="1050" spc="50">
                <a:solidFill>
                  <a:srgbClr val="4FA5A3"/>
                </a:solidFill>
                <a:latin typeface="Arial"/>
                <a:cs typeface="Arial"/>
              </a:rPr>
              <a:t> </a:t>
            </a:r>
            <a:r>
              <a:rPr dirty="0" sz="1050" spc="25">
                <a:solidFill>
                  <a:srgbClr val="4FA5A3"/>
                </a:solidFill>
                <a:latin typeface="Arial"/>
                <a:cs typeface="Arial"/>
              </a:rPr>
              <a:t>News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804" y="6543754"/>
            <a:ext cx="5919470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685">
              <a:lnSpc>
                <a:spcPct val="103000"/>
              </a:lnSpc>
            </a:pPr>
            <a:r>
              <a:rPr dirty="0" sz="1900" spc="-20">
                <a:solidFill>
                  <a:srgbClr val="5B5959"/>
                </a:solidFill>
                <a:latin typeface="Arial"/>
                <a:cs typeface="Arial"/>
              </a:rPr>
              <a:t>U</a:t>
            </a:r>
            <a:r>
              <a:rPr dirty="0" sz="1900" spc="135">
                <a:solidFill>
                  <a:srgbClr val="5B5959"/>
                </a:solidFill>
                <a:latin typeface="Arial"/>
                <a:cs typeface="Arial"/>
              </a:rPr>
              <a:t>n</a:t>
            </a:r>
            <a:r>
              <a:rPr dirty="0" sz="1900" spc="-110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dirty="0" sz="1900" spc="40">
                <a:solidFill>
                  <a:srgbClr val="5B5959"/>
                </a:solidFill>
                <a:latin typeface="Arial"/>
                <a:cs typeface="Arial"/>
              </a:rPr>
              <a:t>ted</a:t>
            </a:r>
            <a:r>
              <a:rPr dirty="0" sz="1900" spc="6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5B5959"/>
                </a:solidFill>
                <a:latin typeface="Arial"/>
                <a:cs typeface="Arial"/>
              </a:rPr>
              <a:t>St</a:t>
            </a:r>
            <a:r>
              <a:rPr dirty="0" sz="1900" spc="-75">
                <a:solidFill>
                  <a:srgbClr val="5B5959"/>
                </a:solidFill>
                <a:latin typeface="Arial"/>
                <a:cs typeface="Arial"/>
              </a:rPr>
              <a:t>a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t</a:t>
            </a:r>
            <a:r>
              <a:rPr dirty="0" sz="1900" spc="95">
                <a:solidFill>
                  <a:srgbClr val="5B5959"/>
                </a:solidFill>
                <a:latin typeface="Arial"/>
                <a:cs typeface="Arial"/>
              </a:rPr>
              <a:t>e</a:t>
            </a:r>
            <a:r>
              <a:rPr dirty="0" sz="1900" spc="55">
                <a:solidFill>
                  <a:srgbClr val="5B5959"/>
                </a:solidFill>
                <a:latin typeface="Arial"/>
                <a:cs typeface="Arial"/>
              </a:rPr>
              <a:t>s</a:t>
            </a:r>
            <a:r>
              <a:rPr dirty="0" sz="1900" spc="3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G</a:t>
            </a:r>
            <a:r>
              <a:rPr dirty="0" sz="1900" spc="-60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dirty="0" sz="1900" spc="65">
                <a:solidFill>
                  <a:srgbClr val="5B5959"/>
                </a:solidFill>
                <a:latin typeface="Arial"/>
                <a:cs typeface="Arial"/>
              </a:rPr>
              <a:t>ves</a:t>
            </a:r>
            <a:r>
              <a:rPr dirty="0" sz="1900" spc="114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5B5959"/>
                </a:solidFill>
                <a:latin typeface="Arial"/>
                <a:cs typeface="Arial"/>
              </a:rPr>
              <a:t>US$</a:t>
            </a:r>
            <a:r>
              <a:rPr dirty="0" sz="1900" spc="-75">
                <a:solidFill>
                  <a:srgbClr val="5B5959"/>
                </a:solidFill>
                <a:latin typeface="Arial"/>
                <a:cs typeface="Arial"/>
              </a:rPr>
              <a:t>1</a:t>
            </a:r>
            <a:r>
              <a:rPr dirty="0" sz="1900" spc="105">
                <a:solidFill>
                  <a:srgbClr val="5B5959"/>
                </a:solidFill>
                <a:latin typeface="Arial"/>
                <a:cs typeface="Arial"/>
              </a:rPr>
              <a:t>0</a:t>
            </a:r>
            <a:r>
              <a:rPr dirty="0" sz="1900" spc="3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Mi</a:t>
            </a:r>
            <a:r>
              <a:rPr dirty="0" sz="1900" spc="-15">
                <a:solidFill>
                  <a:srgbClr val="5B5959"/>
                </a:solidFill>
                <a:latin typeface="Arial"/>
                <a:cs typeface="Arial"/>
              </a:rPr>
              <a:t>l</a:t>
            </a:r>
            <a:r>
              <a:rPr dirty="0" sz="1900" spc="85">
                <a:solidFill>
                  <a:srgbClr val="5B5959"/>
                </a:solidFill>
                <a:latin typeface="Arial"/>
                <a:cs typeface="Arial"/>
              </a:rPr>
              <a:t>l</a:t>
            </a:r>
            <a:r>
              <a:rPr dirty="0" sz="1900" spc="-105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on</a:t>
            </a:r>
            <a:r>
              <a:rPr dirty="0" sz="1900" spc="-2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-130">
                <a:solidFill>
                  <a:srgbClr val="5B5959"/>
                </a:solidFill>
                <a:latin typeface="Arial"/>
                <a:cs typeface="Arial"/>
              </a:rPr>
              <a:t>T</a:t>
            </a:r>
            <a:r>
              <a:rPr dirty="0" sz="1900" spc="50">
                <a:solidFill>
                  <a:srgbClr val="5B5959"/>
                </a:solidFill>
                <a:latin typeface="Arial"/>
                <a:cs typeface="Arial"/>
              </a:rPr>
              <a:t>o</a:t>
            </a:r>
            <a:r>
              <a:rPr dirty="0" sz="1900" spc="-7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60">
                <a:solidFill>
                  <a:srgbClr val="5B5959"/>
                </a:solidFill>
                <a:latin typeface="Arial"/>
                <a:cs typeface="Arial"/>
              </a:rPr>
              <a:t>Ass</a:t>
            </a:r>
            <a:r>
              <a:rPr dirty="0" sz="1900" spc="45">
                <a:solidFill>
                  <a:srgbClr val="5B5959"/>
                </a:solidFill>
                <a:latin typeface="Arial"/>
                <a:cs typeface="Arial"/>
              </a:rPr>
              <a:t>i</a:t>
            </a:r>
            <a:r>
              <a:rPr dirty="0" sz="1900" spc="35">
                <a:solidFill>
                  <a:srgbClr val="5B5959"/>
                </a:solidFill>
                <a:latin typeface="Arial"/>
                <a:cs typeface="Arial"/>
              </a:rPr>
              <a:t>st</a:t>
            </a:r>
            <a:r>
              <a:rPr dirty="0" sz="1900" spc="-1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50">
                <a:solidFill>
                  <a:srgbClr val="5B5959"/>
                </a:solidFill>
                <a:latin typeface="Arial"/>
                <a:cs typeface="Arial"/>
              </a:rPr>
              <a:t>Cent</a:t>
            </a:r>
            <a:r>
              <a:rPr dirty="0" sz="1900" spc="10">
                <a:solidFill>
                  <a:srgbClr val="5B5959"/>
                </a:solidFill>
                <a:latin typeface="Arial"/>
                <a:cs typeface="Arial"/>
              </a:rPr>
              <a:t>r</a:t>
            </a:r>
            <a:r>
              <a:rPr dirty="0" sz="1900" spc="85">
                <a:solidFill>
                  <a:srgbClr val="5B5959"/>
                </a:solidFill>
                <a:latin typeface="Arial"/>
                <a:cs typeface="Arial"/>
              </a:rPr>
              <a:t>a</a:t>
            </a:r>
            <a:r>
              <a:rPr dirty="0" sz="1900" spc="225">
                <a:solidFill>
                  <a:srgbClr val="5B5959"/>
                </a:solidFill>
                <a:latin typeface="Arial"/>
                <a:cs typeface="Arial"/>
              </a:rPr>
              <a:t>l</a:t>
            </a:r>
            <a:r>
              <a:rPr dirty="0" sz="1900" spc="28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75">
                <a:solidFill>
                  <a:srgbClr val="5B5959"/>
                </a:solidFill>
                <a:latin typeface="Arial"/>
                <a:cs typeface="Arial"/>
              </a:rPr>
              <a:t>A</a:t>
            </a:r>
            <a:r>
              <a:rPr dirty="0" sz="1900" spc="55">
                <a:solidFill>
                  <a:srgbClr val="5B5959"/>
                </a:solidFill>
                <a:latin typeface="Arial"/>
                <a:cs typeface="Arial"/>
              </a:rPr>
              <a:t>merica</a:t>
            </a:r>
            <a:r>
              <a:rPr dirty="0" sz="1900" spc="45">
                <a:solidFill>
                  <a:srgbClr val="5B5959"/>
                </a:solidFill>
                <a:latin typeface="Arial"/>
                <a:cs typeface="Arial"/>
              </a:rPr>
              <a:t>n</a:t>
            </a:r>
            <a:r>
              <a:rPr dirty="0" sz="1900" spc="120">
                <a:solidFill>
                  <a:srgbClr val="5B5959"/>
                </a:solidFill>
                <a:latin typeface="Arial"/>
                <a:cs typeface="Arial"/>
              </a:rPr>
              <a:t>s</a:t>
            </a:r>
            <a:r>
              <a:rPr dirty="0" sz="1900" spc="6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5B5959"/>
                </a:solidFill>
                <a:latin typeface="Arial"/>
                <a:cs typeface="Arial"/>
              </a:rPr>
              <a:t>H</a:t>
            </a:r>
            <a:r>
              <a:rPr dirty="0" sz="1900" spc="60">
                <a:solidFill>
                  <a:srgbClr val="5B5959"/>
                </a:solidFill>
                <a:latin typeface="Arial"/>
                <a:cs typeface="Arial"/>
              </a:rPr>
              <a:t>it</a:t>
            </a:r>
            <a:r>
              <a:rPr dirty="0" sz="1900" spc="-10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65">
                <a:solidFill>
                  <a:srgbClr val="5B5959"/>
                </a:solidFill>
                <a:latin typeface="Arial"/>
                <a:cs typeface="Arial"/>
              </a:rPr>
              <a:t>By</a:t>
            </a:r>
            <a:r>
              <a:rPr dirty="0" sz="1900" spc="2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30">
                <a:solidFill>
                  <a:srgbClr val="5B5959"/>
                </a:solidFill>
                <a:latin typeface="Arial"/>
                <a:cs typeface="Arial"/>
              </a:rPr>
              <a:t>D</a:t>
            </a:r>
            <a:r>
              <a:rPr dirty="0" sz="1900" spc="-10">
                <a:solidFill>
                  <a:srgbClr val="5B5959"/>
                </a:solidFill>
                <a:latin typeface="Arial"/>
                <a:cs typeface="Arial"/>
              </a:rPr>
              <a:t>r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o</a:t>
            </a:r>
            <a:r>
              <a:rPr dirty="0" sz="1900">
                <a:solidFill>
                  <a:srgbClr val="5B5959"/>
                </a:solidFill>
                <a:latin typeface="Arial"/>
                <a:cs typeface="Arial"/>
              </a:rPr>
              <a:t>u</a:t>
            </a:r>
            <a:r>
              <a:rPr dirty="0" sz="1900" spc="90">
                <a:solidFill>
                  <a:srgbClr val="5B5959"/>
                </a:solidFill>
                <a:latin typeface="Arial"/>
                <a:cs typeface="Arial"/>
              </a:rPr>
              <a:t>g</a:t>
            </a:r>
            <a:r>
              <a:rPr dirty="0" sz="1900" spc="70">
                <a:solidFill>
                  <a:srgbClr val="5B5959"/>
                </a:solidFill>
                <a:latin typeface="Arial"/>
                <a:cs typeface="Arial"/>
              </a:rPr>
              <a:t>ht</a:t>
            </a:r>
            <a:r>
              <a:rPr dirty="0" sz="1900" spc="-3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85">
                <a:solidFill>
                  <a:srgbClr val="5B5959"/>
                </a:solidFill>
                <a:latin typeface="Arial"/>
                <a:cs typeface="Arial"/>
              </a:rPr>
              <a:t>&amp;</a:t>
            </a:r>
            <a:r>
              <a:rPr dirty="0" sz="1900" spc="-20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120">
                <a:solidFill>
                  <a:srgbClr val="5B5959"/>
                </a:solidFill>
                <a:latin typeface="Arial"/>
                <a:cs typeface="Arial"/>
              </a:rPr>
              <a:t>C</a:t>
            </a:r>
            <a:r>
              <a:rPr dirty="0" sz="1900" spc="-100">
                <a:solidFill>
                  <a:srgbClr val="5B5959"/>
                </a:solidFill>
                <a:latin typeface="Arial"/>
                <a:cs typeface="Arial"/>
              </a:rPr>
              <a:t>o</a:t>
            </a:r>
            <a:r>
              <a:rPr dirty="0" sz="1900" spc="30">
                <a:solidFill>
                  <a:srgbClr val="5B5959"/>
                </a:solidFill>
                <a:latin typeface="Arial"/>
                <a:cs typeface="Arial"/>
              </a:rPr>
              <a:t>ffee</a:t>
            </a:r>
            <a:r>
              <a:rPr dirty="0" sz="1900" spc="165">
                <a:solidFill>
                  <a:srgbClr val="5B5959"/>
                </a:solidFill>
                <a:latin typeface="Arial"/>
                <a:cs typeface="Arial"/>
              </a:rPr>
              <a:t> </a:t>
            </a:r>
            <a:r>
              <a:rPr dirty="0" sz="1900" spc="105">
                <a:solidFill>
                  <a:srgbClr val="5B5959"/>
                </a:solidFill>
                <a:latin typeface="Arial"/>
                <a:cs typeface="Arial"/>
              </a:rPr>
              <a:t>R</a:t>
            </a:r>
            <a:r>
              <a:rPr dirty="0" sz="1900" spc="-95">
                <a:solidFill>
                  <a:srgbClr val="5B5959"/>
                </a:solidFill>
                <a:latin typeface="Arial"/>
                <a:cs typeface="Arial"/>
              </a:rPr>
              <a:t>u</a:t>
            </a:r>
            <a:r>
              <a:rPr dirty="0" sz="1900" spc="65">
                <a:solidFill>
                  <a:srgbClr val="5B5959"/>
                </a:solidFill>
                <a:latin typeface="Arial"/>
                <a:cs typeface="Arial"/>
              </a:rPr>
              <a:t>st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9525" y="6741613"/>
            <a:ext cx="193675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solidFill>
                  <a:srgbClr val="5B5959"/>
                </a:solidFill>
                <a:latin typeface="Arial"/>
                <a:cs typeface="Arial"/>
              </a:rPr>
              <a:t>.................................................................</a:t>
            </a:r>
            <a:r>
              <a:rPr dirty="0" sz="750" spc="50">
                <a:solidFill>
                  <a:srgbClr val="5B5959"/>
                </a:solidFill>
                <a:latin typeface="Arial"/>
                <a:cs typeface="Arial"/>
              </a:rPr>
              <a:t>.</a:t>
            </a:r>
            <a:r>
              <a:rPr dirty="0" sz="750" spc="-65">
                <a:solidFill>
                  <a:srgbClr val="5B5959"/>
                </a:solidFill>
                <a:latin typeface="Arial"/>
                <a:cs typeface="Arial"/>
              </a:rPr>
              <a:t>.</a:t>
            </a:r>
            <a:r>
              <a:rPr dirty="0" sz="750" spc="-100">
                <a:solidFill>
                  <a:srgbClr val="5B5959"/>
                </a:solidFill>
                <a:latin typeface="Arial"/>
                <a:cs typeface="Arial"/>
              </a:rPr>
              <a:t>.</a:t>
            </a:r>
            <a:r>
              <a:rPr dirty="0" sz="750" spc="-165">
                <a:solidFill>
                  <a:srgbClr val="5B5959"/>
                </a:solidFill>
                <a:latin typeface="Arial"/>
                <a:cs typeface="Arial"/>
              </a:rPr>
              <a:t>.</a:t>
            </a:r>
            <a:r>
              <a:rPr dirty="0" sz="750" spc="-5">
                <a:solidFill>
                  <a:srgbClr val="5B5959"/>
                </a:solidFill>
                <a:latin typeface="Arial"/>
                <a:cs typeface="Arial"/>
              </a:rPr>
              <a:t>...</a:t>
            </a:r>
            <a:r>
              <a:rPr dirty="0" sz="750" spc="75">
                <a:solidFill>
                  <a:srgbClr val="5B5959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2969" y="6926512"/>
            <a:ext cx="850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75">
                <a:solidFill>
                  <a:srgbClr val="3B549E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2017-02-01T08:12:50Z</dcterms:created>
  <dcterms:modified xsi:type="dcterms:W3CDTF">2017-02-01T08:12:50Z</dcterms:modified>
</cp:coreProperties>
</file>